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56" r:id="rId2"/>
    <p:sldId id="257" r:id="rId3"/>
    <p:sldId id="258" r:id="rId4"/>
    <p:sldId id="264" r:id="rId5"/>
    <p:sldId id="271" r:id="rId6"/>
    <p:sldId id="272" r:id="rId7"/>
    <p:sldId id="273" r:id="rId8"/>
    <p:sldId id="259" r:id="rId9"/>
    <p:sldId id="265" r:id="rId10"/>
    <p:sldId id="266" r:id="rId11"/>
    <p:sldId id="339" r:id="rId12"/>
    <p:sldId id="354" r:id="rId13"/>
    <p:sldId id="338" r:id="rId14"/>
    <p:sldId id="355" r:id="rId15"/>
    <p:sldId id="270" r:id="rId16"/>
    <p:sldId id="369" r:id="rId17"/>
    <p:sldId id="356" r:id="rId18"/>
    <p:sldId id="267" r:id="rId19"/>
    <p:sldId id="275" r:id="rId20"/>
    <p:sldId id="357" r:id="rId21"/>
    <p:sldId id="277" r:id="rId22"/>
    <p:sldId id="358" r:id="rId23"/>
    <p:sldId id="279" r:id="rId24"/>
    <p:sldId id="359" r:id="rId25"/>
    <p:sldId id="281" r:id="rId26"/>
    <p:sldId id="360" r:id="rId27"/>
    <p:sldId id="283" r:id="rId28"/>
    <p:sldId id="361" r:id="rId29"/>
    <p:sldId id="285" r:id="rId30"/>
    <p:sldId id="363" r:id="rId31"/>
    <p:sldId id="287" r:id="rId32"/>
    <p:sldId id="362" r:id="rId33"/>
    <p:sldId id="341" r:id="rId34"/>
    <p:sldId id="353" r:id="rId35"/>
    <p:sldId id="364" r:id="rId36"/>
    <p:sldId id="291" r:id="rId37"/>
    <p:sldId id="365" r:id="rId38"/>
    <p:sldId id="312" r:id="rId39"/>
    <p:sldId id="366" r:id="rId40"/>
    <p:sldId id="311" r:id="rId41"/>
    <p:sldId id="367" r:id="rId42"/>
    <p:sldId id="295" r:id="rId43"/>
    <p:sldId id="297" r:id="rId44"/>
    <p:sldId id="368" r:id="rId45"/>
    <p:sldId id="305" r:id="rId46"/>
    <p:sldId id="306" r:id="rId47"/>
    <p:sldId id="308" r:id="rId48"/>
    <p:sldId id="310" r:id="rId49"/>
    <p:sldId id="268" r:id="rId50"/>
    <p:sldId id="370" r:id="rId51"/>
    <p:sldId id="323" r:id="rId52"/>
    <p:sldId id="262" r:id="rId53"/>
    <p:sldId id="324" r:id="rId54"/>
    <p:sldId id="326" r:id="rId55"/>
    <p:sldId id="325" r:id="rId56"/>
    <p:sldId id="327" r:id="rId57"/>
    <p:sldId id="343" r:id="rId58"/>
    <p:sldId id="328" r:id="rId59"/>
    <p:sldId id="329" r:id="rId60"/>
    <p:sldId id="371" r:id="rId61"/>
    <p:sldId id="342" r:id="rId62"/>
    <p:sldId id="336" r:id="rId63"/>
    <p:sldId id="344" r:id="rId64"/>
    <p:sldId id="372" r:id="rId65"/>
    <p:sldId id="347" r:id="rId66"/>
    <p:sldId id="346" r:id="rId67"/>
    <p:sldId id="348" r:id="rId68"/>
    <p:sldId id="349" r:id="rId69"/>
    <p:sldId id="350" r:id="rId70"/>
    <p:sldId id="351" r:id="rId71"/>
    <p:sldId id="352" r:id="rId72"/>
    <p:sldId id="261" r:id="rId73"/>
    <p:sldId id="314" r:id="rId74"/>
    <p:sldId id="313" r:id="rId75"/>
    <p:sldId id="316" r:id="rId76"/>
    <p:sldId id="375" r:id="rId77"/>
    <p:sldId id="317" r:id="rId78"/>
    <p:sldId id="318" r:id="rId79"/>
    <p:sldId id="320" r:id="rId80"/>
    <p:sldId id="321" r:id="rId81"/>
    <p:sldId id="334" r:id="rId82"/>
    <p:sldId id="335" r:id="rId83"/>
    <p:sldId id="374" r:id="rId84"/>
    <p:sldId id="377" r:id="rId85"/>
    <p:sldId id="373" r:id="rId86"/>
    <p:sldId id="379" r:id="rId87"/>
    <p:sldId id="380" r:id="rId88"/>
    <p:sldId id="330" r:id="rId89"/>
    <p:sldId id="263" r:id="rId90"/>
    <p:sldId id="382" r:id="rId91"/>
    <p:sldId id="383" r:id="rId92"/>
    <p:sldId id="384" r:id="rId9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16f95a9e52cfc28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5196" autoAdjust="0"/>
  </p:normalViewPr>
  <p:slideViewPr>
    <p:cSldViewPr snapToGrid="0">
      <p:cViewPr varScale="1">
        <p:scale>
          <a:sx n="74" d="100"/>
          <a:sy n="74" d="100"/>
        </p:scale>
        <p:origin x="4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9B5992-822C-4A6F-9179-CB6CD1B6A70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8F01814-63A8-48A5-861F-81B39D43FB40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Put Valve Core on Vibrating Plate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E2E3F-C7A1-4AB1-A5D4-AE89100AF35F}" type="par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0DAD0B14-CACF-45F0-8F69-3250FD1E1B55}" type="sib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32134992-1432-48FF-958D-0551DFC26DB5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AI Decides if Reverse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6E357A-7991-456A-B537-27571BE1E1B4}" type="parTrans" cxnId="{55755F21-62EF-455F-BCAD-BB3CBC67658A}">
      <dgm:prSet/>
      <dgm:spPr/>
      <dgm:t>
        <a:bodyPr/>
        <a:lstStyle/>
        <a:p>
          <a:endParaRPr lang="zh-TW" altLang="en-US"/>
        </a:p>
      </dgm:t>
    </dgm:pt>
    <dgm:pt modelId="{84B0A2B1-5D31-4FD9-8548-08D4B75D1172}" type="sibTrans" cxnId="{55755F21-62EF-455F-BCAD-BB3CBC67658A}">
      <dgm:prSet/>
      <dgm:spPr/>
      <dgm:t>
        <a:bodyPr/>
        <a:lstStyle/>
        <a:p>
          <a:endParaRPr lang="zh-TW" altLang="en-US"/>
        </a:p>
      </dgm:t>
    </dgm:pt>
    <dgm:pt modelId="{C00823F9-5E97-4062-869B-41A3458E3F5B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First Side Decides if OK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F1B5BE-ADFA-46E9-863A-37FA61912272}" type="parTrans" cxnId="{A841AA68-6DDC-42F7-9EF1-08D3A31F8058}">
      <dgm:prSet/>
      <dgm:spPr/>
      <dgm:t>
        <a:bodyPr/>
        <a:lstStyle/>
        <a:p>
          <a:endParaRPr lang="zh-TW" altLang="en-US"/>
        </a:p>
      </dgm:t>
    </dgm:pt>
    <dgm:pt modelId="{C3F8A048-A601-42C3-882A-5B6415F256A4}" type="sibTrans" cxnId="{A841AA68-6DDC-42F7-9EF1-08D3A31F8058}">
      <dgm:prSet/>
      <dgm:spPr/>
      <dgm:t>
        <a:bodyPr/>
        <a:lstStyle/>
        <a:p>
          <a:endParaRPr lang="zh-TW" altLang="en-US"/>
        </a:p>
      </dgm:t>
    </dgm:pt>
    <dgm:pt modelId="{C415143C-E271-499E-95FF-5817E0946308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Second Side Decides if OK</a:t>
          </a:r>
          <a:endParaRPr lang="zh-TW" altLang="en-US" dirty="0"/>
        </a:p>
      </dgm:t>
    </dgm:pt>
    <dgm:pt modelId="{4E26A91F-E2DD-47AC-A316-FDD60D8191DE}" type="parTrans" cxnId="{1D96F854-93D9-4149-938D-F68C27206BAE}">
      <dgm:prSet/>
      <dgm:spPr/>
      <dgm:t>
        <a:bodyPr/>
        <a:lstStyle/>
        <a:p>
          <a:endParaRPr lang="zh-TW" altLang="en-US"/>
        </a:p>
      </dgm:t>
    </dgm:pt>
    <dgm:pt modelId="{20040E13-B6BE-400D-B060-77547EDD1843}" type="sibTrans" cxnId="{1D96F854-93D9-4149-938D-F68C27206BAE}">
      <dgm:prSet/>
      <dgm:spPr/>
      <dgm:t>
        <a:bodyPr/>
        <a:lstStyle/>
        <a:p>
          <a:endParaRPr lang="zh-TW" altLang="en-US"/>
        </a:p>
      </dgm:t>
    </dgm:pt>
    <dgm:pt modelId="{5C072535-3779-4C8F-B740-3A5C95A4BDF0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Push Them on Right Site</a:t>
          </a:r>
          <a:endParaRPr lang="zh-TW" altLang="en-US" dirty="0"/>
        </a:p>
      </dgm:t>
    </dgm:pt>
    <dgm:pt modelId="{28E83250-290D-4283-8C24-4E9B0BA765F5}" type="parTrans" cxnId="{9F8B613F-D57A-40C4-9DD6-EB0EF0D283BE}">
      <dgm:prSet/>
      <dgm:spPr/>
      <dgm:t>
        <a:bodyPr/>
        <a:lstStyle/>
        <a:p>
          <a:endParaRPr lang="zh-TW" altLang="en-US"/>
        </a:p>
      </dgm:t>
    </dgm:pt>
    <dgm:pt modelId="{6C621D6A-C112-45FA-9620-6F241084948C}" type="sibTrans" cxnId="{9F8B613F-D57A-40C4-9DD6-EB0EF0D283BE}">
      <dgm:prSet/>
      <dgm:spPr/>
      <dgm:t>
        <a:bodyPr/>
        <a:lstStyle/>
        <a:p>
          <a:endParaRPr lang="zh-TW" altLang="en-US"/>
        </a:p>
      </dgm:t>
    </dgm:pt>
    <dgm:pt modelId="{E783AA33-E1A5-42F1-B031-186AEC258439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PLC Control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54BB3F-F714-4726-9ED5-519E59331DA2}" type="parTrans" cxnId="{2A9E2213-8526-473C-8A32-663D76232707}">
      <dgm:prSet/>
      <dgm:spPr/>
      <dgm:t>
        <a:bodyPr/>
        <a:lstStyle/>
        <a:p>
          <a:endParaRPr lang="zh-TW" altLang="en-US"/>
        </a:p>
      </dgm:t>
    </dgm:pt>
    <dgm:pt modelId="{B622B08B-03C8-44E9-9FF5-A188F09D6244}" type="sibTrans" cxnId="{2A9E2213-8526-473C-8A32-663D76232707}">
      <dgm:prSet/>
      <dgm:spPr/>
      <dgm:t>
        <a:bodyPr/>
        <a:lstStyle/>
        <a:p>
          <a:endParaRPr lang="zh-TW" altLang="en-US"/>
        </a:p>
      </dgm:t>
    </dgm:pt>
    <dgm:pt modelId="{A4328E2B-DCF6-49E7-8149-39FD5F35D91E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User Sets GUI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28E3FD-20CC-467A-B19C-01866A04E04D}" type="parTrans" cxnId="{C9398C53-EAE4-4A54-822F-ADB39FF636E9}">
      <dgm:prSet/>
      <dgm:spPr/>
      <dgm:t>
        <a:bodyPr/>
        <a:lstStyle/>
        <a:p>
          <a:endParaRPr lang="zh-TW" altLang="en-US"/>
        </a:p>
      </dgm:t>
    </dgm:pt>
    <dgm:pt modelId="{EE876197-A573-4746-B994-156B44E0FD47}" type="sibTrans" cxnId="{C9398C53-EAE4-4A54-822F-ADB39FF636E9}">
      <dgm:prSet/>
      <dgm:spPr/>
      <dgm:t>
        <a:bodyPr/>
        <a:lstStyle/>
        <a:p>
          <a:endParaRPr lang="zh-TW" altLang="en-US"/>
        </a:p>
      </dgm:t>
    </dgm:pt>
    <dgm:pt modelId="{D84778AC-536D-4927-AB9A-CA320F9A1ECD}" type="pres">
      <dgm:prSet presAssocID="{3B9B5992-822C-4A6F-9179-CB6CD1B6A70C}" presName="Name0" presStyleCnt="0">
        <dgm:presLayoutVars>
          <dgm:dir/>
          <dgm:resizeHandles val="exact"/>
        </dgm:presLayoutVars>
      </dgm:prSet>
      <dgm:spPr/>
    </dgm:pt>
    <dgm:pt modelId="{D134649E-BCAB-428C-8976-C0307943D988}" type="pres">
      <dgm:prSet presAssocID="{18F01814-63A8-48A5-861F-81B39D43FB40}" presName="node" presStyleLbl="node1" presStyleIdx="0" presStyleCnt="7" custScaleX="142888">
        <dgm:presLayoutVars>
          <dgm:bulletEnabled val="1"/>
        </dgm:presLayoutVars>
      </dgm:prSet>
      <dgm:spPr/>
    </dgm:pt>
    <dgm:pt modelId="{E447E690-B6CC-466F-85FF-38ED160AE93A}" type="pres">
      <dgm:prSet presAssocID="{0DAD0B14-CACF-45F0-8F69-3250FD1E1B55}" presName="sibTrans" presStyleLbl="sibTrans1D1" presStyleIdx="0" presStyleCnt="6"/>
      <dgm:spPr/>
    </dgm:pt>
    <dgm:pt modelId="{E70C4806-3E4C-4077-9B27-3788C5385FF8}" type="pres">
      <dgm:prSet presAssocID="{0DAD0B14-CACF-45F0-8F69-3250FD1E1B55}" presName="connectorText" presStyleLbl="sibTrans1D1" presStyleIdx="0" presStyleCnt="6"/>
      <dgm:spPr/>
    </dgm:pt>
    <dgm:pt modelId="{BF04614F-F09D-423F-A43B-27670273B914}" type="pres">
      <dgm:prSet presAssocID="{A4328E2B-DCF6-49E7-8149-39FD5F35D91E}" presName="node" presStyleLbl="node1" presStyleIdx="1" presStyleCnt="7">
        <dgm:presLayoutVars>
          <dgm:bulletEnabled val="1"/>
        </dgm:presLayoutVars>
      </dgm:prSet>
      <dgm:spPr/>
    </dgm:pt>
    <dgm:pt modelId="{170C0493-DE6B-44F4-A264-648FF9B6E5C5}" type="pres">
      <dgm:prSet presAssocID="{EE876197-A573-4746-B994-156B44E0FD47}" presName="sibTrans" presStyleLbl="sibTrans1D1" presStyleIdx="1" presStyleCnt="6"/>
      <dgm:spPr/>
    </dgm:pt>
    <dgm:pt modelId="{7A201913-BBC0-4B12-952F-7A9AAAABEFB1}" type="pres">
      <dgm:prSet presAssocID="{EE876197-A573-4746-B994-156B44E0FD47}" presName="connectorText" presStyleLbl="sibTrans1D1" presStyleIdx="1" presStyleCnt="6"/>
      <dgm:spPr/>
    </dgm:pt>
    <dgm:pt modelId="{F87BB90D-A301-4123-B9D0-54915D50AA19}" type="pres">
      <dgm:prSet presAssocID="{32134992-1432-48FF-958D-0551DFC26DB5}" presName="node" presStyleLbl="node1" presStyleIdx="2" presStyleCnt="7">
        <dgm:presLayoutVars>
          <dgm:bulletEnabled val="1"/>
        </dgm:presLayoutVars>
      </dgm:prSet>
      <dgm:spPr/>
    </dgm:pt>
    <dgm:pt modelId="{76DDBB5A-0000-4388-9E2E-0271ED19D16F}" type="pres">
      <dgm:prSet presAssocID="{84B0A2B1-5D31-4FD9-8548-08D4B75D1172}" presName="sibTrans" presStyleLbl="sibTrans1D1" presStyleIdx="2" presStyleCnt="6"/>
      <dgm:spPr/>
    </dgm:pt>
    <dgm:pt modelId="{22BEBA05-F9CF-402A-BE6F-FDCA0A56CEE9}" type="pres">
      <dgm:prSet presAssocID="{84B0A2B1-5D31-4FD9-8548-08D4B75D1172}" presName="connectorText" presStyleLbl="sibTrans1D1" presStyleIdx="2" presStyleCnt="6"/>
      <dgm:spPr/>
    </dgm:pt>
    <dgm:pt modelId="{D7D77EFC-D2EE-47E0-89DA-97CC994C2DC7}" type="pres">
      <dgm:prSet presAssocID="{C00823F9-5E97-4062-869B-41A3458E3F5B}" presName="node" presStyleLbl="node1" presStyleIdx="3" presStyleCnt="7">
        <dgm:presLayoutVars>
          <dgm:bulletEnabled val="1"/>
        </dgm:presLayoutVars>
      </dgm:prSet>
      <dgm:spPr/>
    </dgm:pt>
    <dgm:pt modelId="{B7B2F025-2151-4E4E-88DD-0073AA08D143}" type="pres">
      <dgm:prSet presAssocID="{C3F8A048-A601-42C3-882A-5B6415F256A4}" presName="sibTrans" presStyleLbl="sibTrans1D1" presStyleIdx="3" presStyleCnt="6"/>
      <dgm:spPr/>
    </dgm:pt>
    <dgm:pt modelId="{A4D224F9-3011-4475-8D20-281CB02A2DD3}" type="pres">
      <dgm:prSet presAssocID="{C3F8A048-A601-42C3-882A-5B6415F256A4}" presName="connectorText" presStyleLbl="sibTrans1D1" presStyleIdx="3" presStyleCnt="6"/>
      <dgm:spPr/>
    </dgm:pt>
    <dgm:pt modelId="{E0375179-E4B4-45A4-B4C9-0CFD92B26AED}" type="pres">
      <dgm:prSet presAssocID="{C415143C-E271-499E-95FF-5817E0946308}" presName="node" presStyleLbl="node1" presStyleIdx="4" presStyleCnt="7">
        <dgm:presLayoutVars>
          <dgm:bulletEnabled val="1"/>
        </dgm:presLayoutVars>
      </dgm:prSet>
      <dgm:spPr/>
    </dgm:pt>
    <dgm:pt modelId="{F5F42A13-4817-4A09-82BE-3D75D6B505E0}" type="pres">
      <dgm:prSet presAssocID="{20040E13-B6BE-400D-B060-77547EDD1843}" presName="sibTrans" presStyleLbl="sibTrans1D1" presStyleIdx="4" presStyleCnt="6"/>
      <dgm:spPr/>
    </dgm:pt>
    <dgm:pt modelId="{ED103EB9-7907-4D9C-93AC-ACA09187D7BC}" type="pres">
      <dgm:prSet presAssocID="{20040E13-B6BE-400D-B060-77547EDD1843}" presName="connectorText" presStyleLbl="sibTrans1D1" presStyleIdx="4" presStyleCnt="6"/>
      <dgm:spPr/>
    </dgm:pt>
    <dgm:pt modelId="{DDBDFFF3-B0C6-4B6F-BE1B-67C8A145D48E}" type="pres">
      <dgm:prSet presAssocID="{E783AA33-E1A5-42F1-B031-186AEC258439}" presName="node" presStyleLbl="node1" presStyleIdx="5" presStyleCnt="7">
        <dgm:presLayoutVars>
          <dgm:bulletEnabled val="1"/>
        </dgm:presLayoutVars>
      </dgm:prSet>
      <dgm:spPr/>
    </dgm:pt>
    <dgm:pt modelId="{941ACACC-0E18-47BC-B5EC-20C7522FE93B}" type="pres">
      <dgm:prSet presAssocID="{B622B08B-03C8-44E9-9FF5-A188F09D6244}" presName="sibTrans" presStyleLbl="sibTrans1D1" presStyleIdx="5" presStyleCnt="6"/>
      <dgm:spPr/>
    </dgm:pt>
    <dgm:pt modelId="{72D67F38-AA2B-44D7-83FA-15954F37A69E}" type="pres">
      <dgm:prSet presAssocID="{B622B08B-03C8-44E9-9FF5-A188F09D6244}" presName="connectorText" presStyleLbl="sibTrans1D1" presStyleIdx="5" presStyleCnt="6"/>
      <dgm:spPr/>
    </dgm:pt>
    <dgm:pt modelId="{08DDC9BE-3989-4B99-87D3-BC46E2D28F12}" type="pres">
      <dgm:prSet presAssocID="{5C072535-3779-4C8F-B740-3A5C95A4BDF0}" presName="node" presStyleLbl="node1" presStyleIdx="6" presStyleCnt="7">
        <dgm:presLayoutVars>
          <dgm:bulletEnabled val="1"/>
        </dgm:presLayoutVars>
      </dgm:prSet>
      <dgm:spPr/>
    </dgm:pt>
  </dgm:ptLst>
  <dgm:cxnLst>
    <dgm:cxn modelId="{C20F4112-4F52-446A-8AA3-C226810D8644}" type="presOf" srcId="{0DAD0B14-CACF-45F0-8F69-3250FD1E1B55}" destId="{E70C4806-3E4C-4077-9B27-3788C5385FF8}" srcOrd="1" destOrd="0" presId="urn:microsoft.com/office/officeart/2005/8/layout/bProcess3"/>
    <dgm:cxn modelId="{2A9E2213-8526-473C-8A32-663D76232707}" srcId="{3B9B5992-822C-4A6F-9179-CB6CD1B6A70C}" destId="{E783AA33-E1A5-42F1-B031-186AEC258439}" srcOrd="5" destOrd="0" parTransId="{AF54BB3F-F714-4726-9ED5-519E59331DA2}" sibTransId="{B622B08B-03C8-44E9-9FF5-A188F09D6244}"/>
    <dgm:cxn modelId="{E19E8716-13B6-430C-A7B5-ED243E2F73F7}" type="presOf" srcId="{32134992-1432-48FF-958D-0551DFC26DB5}" destId="{F87BB90D-A301-4123-B9D0-54915D50AA19}" srcOrd="0" destOrd="0" presId="urn:microsoft.com/office/officeart/2005/8/layout/bProcess3"/>
    <dgm:cxn modelId="{385F2D19-0E65-4D16-9BB1-E8B306C98E30}" type="presOf" srcId="{E783AA33-E1A5-42F1-B031-186AEC258439}" destId="{DDBDFFF3-B0C6-4B6F-BE1B-67C8A145D48E}" srcOrd="0" destOrd="0" presId="urn:microsoft.com/office/officeart/2005/8/layout/bProcess3"/>
    <dgm:cxn modelId="{0C62DB1A-C558-4566-A01E-C36AAA92D343}" type="presOf" srcId="{0DAD0B14-CACF-45F0-8F69-3250FD1E1B55}" destId="{E447E690-B6CC-466F-85FF-38ED160AE93A}" srcOrd="0" destOrd="0" presId="urn:microsoft.com/office/officeart/2005/8/layout/bProcess3"/>
    <dgm:cxn modelId="{CBF68920-5ADF-412F-A9E9-CE5BBBC1023E}" type="presOf" srcId="{84B0A2B1-5D31-4FD9-8548-08D4B75D1172}" destId="{22BEBA05-F9CF-402A-BE6F-FDCA0A56CEE9}" srcOrd="1" destOrd="0" presId="urn:microsoft.com/office/officeart/2005/8/layout/bProcess3"/>
    <dgm:cxn modelId="{55755F21-62EF-455F-BCAD-BB3CBC67658A}" srcId="{3B9B5992-822C-4A6F-9179-CB6CD1B6A70C}" destId="{32134992-1432-48FF-958D-0551DFC26DB5}" srcOrd="2" destOrd="0" parTransId="{486E357A-7991-456A-B537-27571BE1E1B4}" sibTransId="{84B0A2B1-5D31-4FD9-8548-08D4B75D1172}"/>
    <dgm:cxn modelId="{9F8B613F-D57A-40C4-9DD6-EB0EF0D283BE}" srcId="{3B9B5992-822C-4A6F-9179-CB6CD1B6A70C}" destId="{5C072535-3779-4C8F-B740-3A5C95A4BDF0}" srcOrd="6" destOrd="0" parTransId="{28E83250-290D-4283-8C24-4E9B0BA765F5}" sibTransId="{6C621D6A-C112-45FA-9620-6F241084948C}"/>
    <dgm:cxn modelId="{A265A963-94FF-4E37-91CA-7B45872EF7C1}" type="presOf" srcId="{A4328E2B-DCF6-49E7-8149-39FD5F35D91E}" destId="{BF04614F-F09D-423F-A43B-27670273B914}" srcOrd="0" destOrd="0" presId="urn:microsoft.com/office/officeart/2005/8/layout/bProcess3"/>
    <dgm:cxn modelId="{63454747-1EBF-4186-9AC9-CBDA6B6EF061}" type="presOf" srcId="{C415143C-E271-499E-95FF-5817E0946308}" destId="{E0375179-E4B4-45A4-B4C9-0CFD92B26AED}" srcOrd="0" destOrd="0" presId="urn:microsoft.com/office/officeart/2005/8/layout/bProcess3"/>
    <dgm:cxn modelId="{9C507E47-8939-404B-A5EF-9526419ADFD3}" srcId="{3B9B5992-822C-4A6F-9179-CB6CD1B6A70C}" destId="{18F01814-63A8-48A5-861F-81B39D43FB40}" srcOrd="0" destOrd="0" parTransId="{1BEE2E3F-C7A1-4AB1-A5D4-AE89100AF35F}" sibTransId="{0DAD0B14-CACF-45F0-8F69-3250FD1E1B55}"/>
    <dgm:cxn modelId="{A841AA68-6DDC-42F7-9EF1-08D3A31F8058}" srcId="{3B9B5992-822C-4A6F-9179-CB6CD1B6A70C}" destId="{C00823F9-5E97-4062-869B-41A3458E3F5B}" srcOrd="3" destOrd="0" parTransId="{DAF1B5BE-ADFA-46E9-863A-37FA61912272}" sibTransId="{C3F8A048-A601-42C3-882A-5B6415F256A4}"/>
    <dgm:cxn modelId="{364E4C6A-C250-4D45-8826-9B2608812E4B}" type="presOf" srcId="{3B9B5992-822C-4A6F-9179-CB6CD1B6A70C}" destId="{D84778AC-536D-4927-AB9A-CA320F9A1ECD}" srcOrd="0" destOrd="0" presId="urn:microsoft.com/office/officeart/2005/8/layout/bProcess3"/>
    <dgm:cxn modelId="{00CB146D-8A6A-456B-9C32-161E9399ECCA}" type="presOf" srcId="{20040E13-B6BE-400D-B060-77547EDD1843}" destId="{ED103EB9-7907-4D9C-93AC-ACA09187D7BC}" srcOrd="1" destOrd="0" presId="urn:microsoft.com/office/officeart/2005/8/layout/bProcess3"/>
    <dgm:cxn modelId="{C9398C53-EAE4-4A54-822F-ADB39FF636E9}" srcId="{3B9B5992-822C-4A6F-9179-CB6CD1B6A70C}" destId="{A4328E2B-DCF6-49E7-8149-39FD5F35D91E}" srcOrd="1" destOrd="0" parTransId="{0F28E3FD-20CC-467A-B19C-01866A04E04D}" sibTransId="{EE876197-A573-4746-B994-156B44E0FD47}"/>
    <dgm:cxn modelId="{1142A554-A068-42C8-A5C6-54B51173236C}" type="presOf" srcId="{84B0A2B1-5D31-4FD9-8548-08D4B75D1172}" destId="{76DDBB5A-0000-4388-9E2E-0271ED19D16F}" srcOrd="0" destOrd="0" presId="urn:microsoft.com/office/officeart/2005/8/layout/bProcess3"/>
    <dgm:cxn modelId="{1D96F854-93D9-4149-938D-F68C27206BAE}" srcId="{3B9B5992-822C-4A6F-9179-CB6CD1B6A70C}" destId="{C415143C-E271-499E-95FF-5817E0946308}" srcOrd="4" destOrd="0" parTransId="{4E26A91F-E2DD-47AC-A316-FDD60D8191DE}" sibTransId="{20040E13-B6BE-400D-B060-77547EDD1843}"/>
    <dgm:cxn modelId="{9853637C-EF19-49F7-9507-5578B3D1516A}" type="presOf" srcId="{C3F8A048-A601-42C3-882A-5B6415F256A4}" destId="{B7B2F025-2151-4E4E-88DD-0073AA08D143}" srcOrd="0" destOrd="0" presId="urn:microsoft.com/office/officeart/2005/8/layout/bProcess3"/>
    <dgm:cxn modelId="{CBA4A18D-D409-4CE2-BC20-4AB1397AFA4A}" type="presOf" srcId="{18F01814-63A8-48A5-861F-81B39D43FB40}" destId="{D134649E-BCAB-428C-8976-C0307943D988}" srcOrd="0" destOrd="0" presId="urn:microsoft.com/office/officeart/2005/8/layout/bProcess3"/>
    <dgm:cxn modelId="{5176769C-AA41-4469-BC27-1C7C98DC3B49}" type="presOf" srcId="{20040E13-B6BE-400D-B060-77547EDD1843}" destId="{F5F42A13-4817-4A09-82BE-3D75D6B505E0}" srcOrd="0" destOrd="0" presId="urn:microsoft.com/office/officeart/2005/8/layout/bProcess3"/>
    <dgm:cxn modelId="{E6C27F9E-B536-426A-9C71-726F60E08503}" type="presOf" srcId="{EE876197-A573-4746-B994-156B44E0FD47}" destId="{7A201913-BBC0-4B12-952F-7A9AAAABEFB1}" srcOrd="1" destOrd="0" presId="urn:microsoft.com/office/officeart/2005/8/layout/bProcess3"/>
    <dgm:cxn modelId="{0F79F1A0-041F-40DA-8A9B-7E01FBD22603}" type="presOf" srcId="{B622B08B-03C8-44E9-9FF5-A188F09D6244}" destId="{941ACACC-0E18-47BC-B5EC-20C7522FE93B}" srcOrd="0" destOrd="0" presId="urn:microsoft.com/office/officeart/2005/8/layout/bProcess3"/>
    <dgm:cxn modelId="{EDEB6CA6-263A-40A4-B833-F9E493D39986}" type="presOf" srcId="{EE876197-A573-4746-B994-156B44E0FD47}" destId="{170C0493-DE6B-44F4-A264-648FF9B6E5C5}" srcOrd="0" destOrd="0" presId="urn:microsoft.com/office/officeart/2005/8/layout/bProcess3"/>
    <dgm:cxn modelId="{09895DB7-55C9-4091-B887-7AE54D7B2103}" type="presOf" srcId="{5C072535-3779-4C8F-B740-3A5C95A4BDF0}" destId="{08DDC9BE-3989-4B99-87D3-BC46E2D28F12}" srcOrd="0" destOrd="0" presId="urn:microsoft.com/office/officeart/2005/8/layout/bProcess3"/>
    <dgm:cxn modelId="{27211DBE-2F83-4CAC-8FD7-1A4DA7B14A99}" type="presOf" srcId="{C3F8A048-A601-42C3-882A-5B6415F256A4}" destId="{A4D224F9-3011-4475-8D20-281CB02A2DD3}" srcOrd="1" destOrd="0" presId="urn:microsoft.com/office/officeart/2005/8/layout/bProcess3"/>
    <dgm:cxn modelId="{5FCAFEDA-276C-451E-9E46-0D8D5E269FB9}" type="presOf" srcId="{C00823F9-5E97-4062-869B-41A3458E3F5B}" destId="{D7D77EFC-D2EE-47E0-89DA-97CC994C2DC7}" srcOrd="0" destOrd="0" presId="urn:microsoft.com/office/officeart/2005/8/layout/bProcess3"/>
    <dgm:cxn modelId="{EF4214DB-BBC3-453B-9431-01D1AC25CBB4}" type="presOf" srcId="{B622B08B-03C8-44E9-9FF5-A188F09D6244}" destId="{72D67F38-AA2B-44D7-83FA-15954F37A69E}" srcOrd="1" destOrd="0" presId="urn:microsoft.com/office/officeart/2005/8/layout/bProcess3"/>
    <dgm:cxn modelId="{C02E596B-DD18-45FD-880D-76DD49D49500}" type="presParOf" srcId="{D84778AC-536D-4927-AB9A-CA320F9A1ECD}" destId="{D134649E-BCAB-428C-8976-C0307943D988}" srcOrd="0" destOrd="0" presId="urn:microsoft.com/office/officeart/2005/8/layout/bProcess3"/>
    <dgm:cxn modelId="{DD272D93-0E9F-4B02-9784-F149F2E3AA0F}" type="presParOf" srcId="{D84778AC-536D-4927-AB9A-CA320F9A1ECD}" destId="{E447E690-B6CC-466F-85FF-38ED160AE93A}" srcOrd="1" destOrd="0" presId="urn:microsoft.com/office/officeart/2005/8/layout/bProcess3"/>
    <dgm:cxn modelId="{B019DD20-EF55-4929-9C1C-14CC9F1A6D42}" type="presParOf" srcId="{E447E690-B6CC-466F-85FF-38ED160AE93A}" destId="{E70C4806-3E4C-4077-9B27-3788C5385FF8}" srcOrd="0" destOrd="0" presId="urn:microsoft.com/office/officeart/2005/8/layout/bProcess3"/>
    <dgm:cxn modelId="{CCBAC6DA-0275-4CE3-BE0E-40249140C9C3}" type="presParOf" srcId="{D84778AC-536D-4927-AB9A-CA320F9A1ECD}" destId="{BF04614F-F09D-423F-A43B-27670273B914}" srcOrd="2" destOrd="0" presId="urn:microsoft.com/office/officeart/2005/8/layout/bProcess3"/>
    <dgm:cxn modelId="{3038E0AD-F0F2-4CA7-884A-1A03B03484CA}" type="presParOf" srcId="{D84778AC-536D-4927-AB9A-CA320F9A1ECD}" destId="{170C0493-DE6B-44F4-A264-648FF9B6E5C5}" srcOrd="3" destOrd="0" presId="urn:microsoft.com/office/officeart/2005/8/layout/bProcess3"/>
    <dgm:cxn modelId="{FB546134-24CE-40C0-9B0F-0353F3902D87}" type="presParOf" srcId="{170C0493-DE6B-44F4-A264-648FF9B6E5C5}" destId="{7A201913-BBC0-4B12-952F-7A9AAAABEFB1}" srcOrd="0" destOrd="0" presId="urn:microsoft.com/office/officeart/2005/8/layout/bProcess3"/>
    <dgm:cxn modelId="{3C08AD76-ED34-444E-8A59-822B6634F7E4}" type="presParOf" srcId="{D84778AC-536D-4927-AB9A-CA320F9A1ECD}" destId="{F87BB90D-A301-4123-B9D0-54915D50AA19}" srcOrd="4" destOrd="0" presId="urn:microsoft.com/office/officeart/2005/8/layout/bProcess3"/>
    <dgm:cxn modelId="{8626DCE4-E9E9-4326-B2D9-86A1D99964CC}" type="presParOf" srcId="{D84778AC-536D-4927-AB9A-CA320F9A1ECD}" destId="{76DDBB5A-0000-4388-9E2E-0271ED19D16F}" srcOrd="5" destOrd="0" presId="urn:microsoft.com/office/officeart/2005/8/layout/bProcess3"/>
    <dgm:cxn modelId="{BA0507F7-7374-4C69-8582-04AD24318490}" type="presParOf" srcId="{76DDBB5A-0000-4388-9E2E-0271ED19D16F}" destId="{22BEBA05-F9CF-402A-BE6F-FDCA0A56CEE9}" srcOrd="0" destOrd="0" presId="urn:microsoft.com/office/officeart/2005/8/layout/bProcess3"/>
    <dgm:cxn modelId="{FC981A4C-2F9B-429C-BE28-A75932EFBCB9}" type="presParOf" srcId="{D84778AC-536D-4927-AB9A-CA320F9A1ECD}" destId="{D7D77EFC-D2EE-47E0-89DA-97CC994C2DC7}" srcOrd="6" destOrd="0" presId="urn:microsoft.com/office/officeart/2005/8/layout/bProcess3"/>
    <dgm:cxn modelId="{2C24816D-49D0-4DA2-8EBD-2A0CB3BFB672}" type="presParOf" srcId="{D84778AC-536D-4927-AB9A-CA320F9A1ECD}" destId="{B7B2F025-2151-4E4E-88DD-0073AA08D143}" srcOrd="7" destOrd="0" presId="urn:microsoft.com/office/officeart/2005/8/layout/bProcess3"/>
    <dgm:cxn modelId="{C41DC7BE-4AEE-4CBA-9A2E-EE633FE55463}" type="presParOf" srcId="{B7B2F025-2151-4E4E-88DD-0073AA08D143}" destId="{A4D224F9-3011-4475-8D20-281CB02A2DD3}" srcOrd="0" destOrd="0" presId="urn:microsoft.com/office/officeart/2005/8/layout/bProcess3"/>
    <dgm:cxn modelId="{8C90E01F-6C35-4D54-AB1B-BEF5B272E2A0}" type="presParOf" srcId="{D84778AC-536D-4927-AB9A-CA320F9A1ECD}" destId="{E0375179-E4B4-45A4-B4C9-0CFD92B26AED}" srcOrd="8" destOrd="0" presId="urn:microsoft.com/office/officeart/2005/8/layout/bProcess3"/>
    <dgm:cxn modelId="{64338BD9-8EED-404D-BB1D-29CE56956598}" type="presParOf" srcId="{D84778AC-536D-4927-AB9A-CA320F9A1ECD}" destId="{F5F42A13-4817-4A09-82BE-3D75D6B505E0}" srcOrd="9" destOrd="0" presId="urn:microsoft.com/office/officeart/2005/8/layout/bProcess3"/>
    <dgm:cxn modelId="{CA8E26DD-FF8C-4EEB-9C90-6A049C664FF0}" type="presParOf" srcId="{F5F42A13-4817-4A09-82BE-3D75D6B505E0}" destId="{ED103EB9-7907-4D9C-93AC-ACA09187D7BC}" srcOrd="0" destOrd="0" presId="urn:microsoft.com/office/officeart/2005/8/layout/bProcess3"/>
    <dgm:cxn modelId="{9D24DC43-B3F3-4943-9D35-34E016CF6C54}" type="presParOf" srcId="{D84778AC-536D-4927-AB9A-CA320F9A1ECD}" destId="{DDBDFFF3-B0C6-4B6F-BE1B-67C8A145D48E}" srcOrd="10" destOrd="0" presId="urn:microsoft.com/office/officeart/2005/8/layout/bProcess3"/>
    <dgm:cxn modelId="{C0277BF5-3E58-4239-85E3-694AA96C9BF5}" type="presParOf" srcId="{D84778AC-536D-4927-AB9A-CA320F9A1ECD}" destId="{941ACACC-0E18-47BC-B5EC-20C7522FE93B}" srcOrd="11" destOrd="0" presId="urn:microsoft.com/office/officeart/2005/8/layout/bProcess3"/>
    <dgm:cxn modelId="{AF3970FD-BBC2-44F5-B06E-46CBBD95CE3D}" type="presParOf" srcId="{941ACACC-0E18-47BC-B5EC-20C7522FE93B}" destId="{72D67F38-AA2B-44D7-83FA-15954F37A69E}" srcOrd="0" destOrd="0" presId="urn:microsoft.com/office/officeart/2005/8/layout/bProcess3"/>
    <dgm:cxn modelId="{7D7CB923-37FF-4ED0-BE5C-0C2D7C8CB56E}" type="presParOf" srcId="{D84778AC-536D-4927-AB9A-CA320F9A1ECD}" destId="{08DDC9BE-3989-4B99-87D3-BC46E2D28F12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B9B5992-822C-4A6F-9179-CB6CD1B6A70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8F01814-63A8-48A5-861F-81B39D43FB40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E2E3F-C7A1-4AB1-A5D4-AE89100AF35F}" type="par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0DAD0B14-CACF-45F0-8F69-3250FD1E1B55}" type="sib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C5A83394-2CDE-464F-935D-40EBEBBB563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4B252-38FD-4FDF-A23B-E37F936065BC}" type="par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B3A3CDF7-3225-4447-9470-B9F70EC71DF4}" type="sib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D1CC59D6-11C7-4C63-A41B-FC2EF48383B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1E1F9C-9506-46FE-91B9-BDA33ECDBEF5}" type="par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0FD71D39-3029-424D-BDDB-49C7041D8CE2}" type="sib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25C06575-FD2D-4B8E-A5F5-1A54B5485CD3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ED2B9-0FEC-4022-9D54-37B43FB6A042}" type="par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A136AA36-852C-4327-920D-8226BFB44B75}" type="sib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7B6DE6BF-E4EB-4B18-AA19-301077E976C6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C01A11-CF89-41B8-8FAD-8B8DD051F139}" type="par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C531F68D-59F6-46F6-92B1-126725BE0F94}" type="sib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6B910D8A-23C8-4717-A1A8-C85E4D95AF5D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D8D11B-8BC7-415E-AF73-B132E7D5EA97}" type="par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B9043E6F-8BFF-483C-8790-EE176A0F50D4}" type="sib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FBBB7207-93C0-4929-BF72-8B0AB93AB87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941E8A-59B0-43D5-92FD-5812F0093E0B}" type="par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FB90AEBD-E701-462E-B6E3-292B960B7FC4}" type="sib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07592EBC-3543-4246-93BC-BDCFFBFD30F5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0D1E01-9836-4B5F-9F8F-5B78E76A74D9}" type="par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E9C1A674-B1D4-45D9-A743-243FB3CC3589}" type="sib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9F954DD9-62DC-4FFD-8D5A-2C97A0F1B2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F04E9D-948E-4AE7-94BD-D4F03D1F6141}" type="par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2D4FD320-A887-441E-8F75-9874598FBC8E}" type="sib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6374FF48-3976-42CB-93E3-894B354A63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43B142-373D-4C35-9FB7-9F0187D7BEC0}" type="par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2F247D8F-3897-4F74-8BB6-DFF9DB2CD6AF}" type="sib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5CD9443F-7464-4C68-9E36-BA8B9F8F249A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5B8F1-988F-4788-9C67-E01487B493B0}" type="par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3F848DEE-9034-496E-A310-8E1CE2ADEA03}" type="sib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2A6CBAF5-BC8C-4164-BED5-804728FCE8E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2396C0-C6B8-4066-9244-6FAC4C88FD8D}" type="par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E097C457-50AA-4A69-AE85-EE8474A47458}" type="sib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4F2BD606-A875-41B5-9290-C052387515E9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97BBD-6000-4B7D-AB6A-375018E8CCBC}" type="par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5EE3EF6F-3660-40B4-86C9-E4AA1C023493}" type="sib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63D8E34D-A512-4838-ABB7-42456C13913B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4D8DC-AAAB-4595-BA02-D7ACDA850137}" type="par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F8D164E3-AC9D-4F64-996C-0B08926A01FA}" type="sib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9FD111AF-5E71-47A7-9EC9-08A3B626B75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2ED938-09CA-42D4-81ED-1DDAC41E4809}" type="par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801F8819-13D1-4317-A356-A4BCC790BA5B}" type="sib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D84778AC-536D-4927-AB9A-CA320F9A1ECD}" type="pres">
      <dgm:prSet presAssocID="{3B9B5992-822C-4A6F-9179-CB6CD1B6A70C}" presName="Name0" presStyleCnt="0">
        <dgm:presLayoutVars>
          <dgm:dir/>
          <dgm:resizeHandles val="exact"/>
        </dgm:presLayoutVars>
      </dgm:prSet>
      <dgm:spPr/>
    </dgm:pt>
    <dgm:pt modelId="{D134649E-BCAB-428C-8976-C0307943D988}" type="pres">
      <dgm:prSet presAssocID="{18F01814-63A8-48A5-861F-81B39D43FB40}" presName="node" presStyleLbl="node1" presStyleIdx="0" presStyleCnt="15" custScaleX="142888">
        <dgm:presLayoutVars>
          <dgm:bulletEnabled val="1"/>
        </dgm:presLayoutVars>
      </dgm:prSet>
      <dgm:spPr/>
    </dgm:pt>
    <dgm:pt modelId="{74072F48-AC43-4569-BB0D-957140289B71}" type="pres">
      <dgm:prSet presAssocID="{0DAD0B14-CACF-45F0-8F69-3250FD1E1B55}" presName="sibTrans" presStyleLbl="sibTrans1D1" presStyleIdx="0" presStyleCnt="14"/>
      <dgm:spPr/>
    </dgm:pt>
    <dgm:pt modelId="{E6A2B443-6858-4062-9BA3-FB32255232AA}" type="pres">
      <dgm:prSet presAssocID="{0DAD0B14-CACF-45F0-8F69-3250FD1E1B55}" presName="connectorText" presStyleLbl="sibTrans1D1" presStyleIdx="0" presStyleCnt="14"/>
      <dgm:spPr/>
    </dgm:pt>
    <dgm:pt modelId="{E8F73294-3B74-42D8-92EB-DEB3A197FED8}" type="pres">
      <dgm:prSet presAssocID="{C5A83394-2CDE-464F-935D-40EBEBBB563B}" presName="node" presStyleLbl="node1" presStyleIdx="1" presStyleCnt="15">
        <dgm:presLayoutVars>
          <dgm:bulletEnabled val="1"/>
        </dgm:presLayoutVars>
      </dgm:prSet>
      <dgm:spPr/>
    </dgm:pt>
    <dgm:pt modelId="{5F7C6955-E538-403F-9E72-0EBC462FEBBA}" type="pres">
      <dgm:prSet presAssocID="{B3A3CDF7-3225-4447-9470-B9F70EC71DF4}" presName="sibTrans" presStyleLbl="sibTrans1D1" presStyleIdx="1" presStyleCnt="14"/>
      <dgm:spPr/>
    </dgm:pt>
    <dgm:pt modelId="{3644A018-539F-4E20-A924-7E4D05D6B76D}" type="pres">
      <dgm:prSet presAssocID="{B3A3CDF7-3225-4447-9470-B9F70EC71DF4}" presName="connectorText" presStyleLbl="sibTrans1D1" presStyleIdx="1" presStyleCnt="14"/>
      <dgm:spPr/>
    </dgm:pt>
    <dgm:pt modelId="{2A8C0E4D-6A7D-4AB4-BA3F-79DF303B76B0}" type="pres">
      <dgm:prSet presAssocID="{D1CC59D6-11C7-4C63-A41B-FC2EF48383BB}" presName="node" presStyleLbl="node1" presStyleIdx="2" presStyleCnt="15">
        <dgm:presLayoutVars>
          <dgm:bulletEnabled val="1"/>
        </dgm:presLayoutVars>
      </dgm:prSet>
      <dgm:spPr/>
    </dgm:pt>
    <dgm:pt modelId="{8C6E111C-CD21-4609-9B5F-3F76F53554C9}" type="pres">
      <dgm:prSet presAssocID="{0FD71D39-3029-424D-BDDB-49C7041D8CE2}" presName="sibTrans" presStyleLbl="sibTrans1D1" presStyleIdx="2" presStyleCnt="14"/>
      <dgm:spPr/>
    </dgm:pt>
    <dgm:pt modelId="{3A417A8E-91C3-4407-B462-D1C11BD6B0AE}" type="pres">
      <dgm:prSet presAssocID="{0FD71D39-3029-424D-BDDB-49C7041D8CE2}" presName="connectorText" presStyleLbl="sibTrans1D1" presStyleIdx="2" presStyleCnt="14"/>
      <dgm:spPr/>
    </dgm:pt>
    <dgm:pt modelId="{294B9E03-AE43-4DF0-AE22-4E29C805E5D0}" type="pres">
      <dgm:prSet presAssocID="{25C06575-FD2D-4B8E-A5F5-1A54B5485CD3}" presName="node" presStyleLbl="node1" presStyleIdx="3" presStyleCnt="15">
        <dgm:presLayoutVars>
          <dgm:bulletEnabled val="1"/>
        </dgm:presLayoutVars>
      </dgm:prSet>
      <dgm:spPr/>
    </dgm:pt>
    <dgm:pt modelId="{3087AD3B-5568-4AE4-B44F-7D46F56E9924}" type="pres">
      <dgm:prSet presAssocID="{A136AA36-852C-4327-920D-8226BFB44B75}" presName="sibTrans" presStyleLbl="sibTrans1D1" presStyleIdx="3" presStyleCnt="14"/>
      <dgm:spPr/>
    </dgm:pt>
    <dgm:pt modelId="{37F129B2-9AA4-444D-BD4D-75A6552769D0}" type="pres">
      <dgm:prSet presAssocID="{A136AA36-852C-4327-920D-8226BFB44B75}" presName="connectorText" presStyleLbl="sibTrans1D1" presStyleIdx="3" presStyleCnt="14"/>
      <dgm:spPr/>
    </dgm:pt>
    <dgm:pt modelId="{1C467F30-8B14-414F-8319-B115F84788C8}" type="pres">
      <dgm:prSet presAssocID="{7B6DE6BF-E4EB-4B18-AA19-301077E976C6}" presName="node" presStyleLbl="node1" presStyleIdx="4" presStyleCnt="15">
        <dgm:presLayoutVars>
          <dgm:bulletEnabled val="1"/>
        </dgm:presLayoutVars>
      </dgm:prSet>
      <dgm:spPr/>
    </dgm:pt>
    <dgm:pt modelId="{FD2C1C54-B7F0-462A-A383-4EDDEADE5A83}" type="pres">
      <dgm:prSet presAssocID="{C531F68D-59F6-46F6-92B1-126725BE0F94}" presName="sibTrans" presStyleLbl="sibTrans1D1" presStyleIdx="4" presStyleCnt="14"/>
      <dgm:spPr/>
    </dgm:pt>
    <dgm:pt modelId="{5C30BA89-2E08-47EA-AFF7-64BC0E26E928}" type="pres">
      <dgm:prSet presAssocID="{C531F68D-59F6-46F6-92B1-126725BE0F94}" presName="connectorText" presStyleLbl="sibTrans1D1" presStyleIdx="4" presStyleCnt="14"/>
      <dgm:spPr/>
    </dgm:pt>
    <dgm:pt modelId="{A21F00A1-E0C5-4B6C-A4B7-303F5B570CC7}" type="pres">
      <dgm:prSet presAssocID="{6B910D8A-23C8-4717-A1A8-C85E4D95AF5D}" presName="node" presStyleLbl="node1" presStyleIdx="5" presStyleCnt="15">
        <dgm:presLayoutVars>
          <dgm:bulletEnabled val="1"/>
        </dgm:presLayoutVars>
      </dgm:prSet>
      <dgm:spPr/>
    </dgm:pt>
    <dgm:pt modelId="{6A380B63-B20A-4595-AA0B-ADD093F30786}" type="pres">
      <dgm:prSet presAssocID="{B9043E6F-8BFF-483C-8790-EE176A0F50D4}" presName="sibTrans" presStyleLbl="sibTrans1D1" presStyleIdx="5" presStyleCnt="14"/>
      <dgm:spPr/>
    </dgm:pt>
    <dgm:pt modelId="{7753798E-0847-4D13-86AE-DAF4831A1A6F}" type="pres">
      <dgm:prSet presAssocID="{B9043E6F-8BFF-483C-8790-EE176A0F50D4}" presName="connectorText" presStyleLbl="sibTrans1D1" presStyleIdx="5" presStyleCnt="14"/>
      <dgm:spPr/>
    </dgm:pt>
    <dgm:pt modelId="{4D178E85-9C53-4619-A5DE-8AA79BDF39E7}" type="pres">
      <dgm:prSet presAssocID="{FBBB7207-93C0-4929-BF72-8B0AB93AB877}" presName="node" presStyleLbl="node1" presStyleIdx="6" presStyleCnt="15">
        <dgm:presLayoutVars>
          <dgm:bulletEnabled val="1"/>
        </dgm:presLayoutVars>
      </dgm:prSet>
      <dgm:spPr/>
    </dgm:pt>
    <dgm:pt modelId="{97CF4235-2D77-47DA-A6FC-3ECCBD80B6A0}" type="pres">
      <dgm:prSet presAssocID="{FB90AEBD-E701-462E-B6E3-292B960B7FC4}" presName="sibTrans" presStyleLbl="sibTrans1D1" presStyleIdx="6" presStyleCnt="14"/>
      <dgm:spPr/>
    </dgm:pt>
    <dgm:pt modelId="{A19108C2-9165-46F3-9E09-F9C766A6F497}" type="pres">
      <dgm:prSet presAssocID="{FB90AEBD-E701-462E-B6E3-292B960B7FC4}" presName="connectorText" presStyleLbl="sibTrans1D1" presStyleIdx="6" presStyleCnt="14"/>
      <dgm:spPr/>
    </dgm:pt>
    <dgm:pt modelId="{113180DD-6FF3-4144-89AA-8D965540E6ED}" type="pres">
      <dgm:prSet presAssocID="{07592EBC-3543-4246-93BC-BDCFFBFD30F5}" presName="node" presStyleLbl="node1" presStyleIdx="7" presStyleCnt="15">
        <dgm:presLayoutVars>
          <dgm:bulletEnabled val="1"/>
        </dgm:presLayoutVars>
      </dgm:prSet>
      <dgm:spPr/>
    </dgm:pt>
    <dgm:pt modelId="{1943042C-2EF7-481E-AAD3-B8790D9D2E3C}" type="pres">
      <dgm:prSet presAssocID="{E9C1A674-B1D4-45D9-A743-243FB3CC3589}" presName="sibTrans" presStyleLbl="sibTrans1D1" presStyleIdx="7" presStyleCnt="14"/>
      <dgm:spPr/>
    </dgm:pt>
    <dgm:pt modelId="{A88B8DF2-CBAE-4ED3-849B-924176053E0B}" type="pres">
      <dgm:prSet presAssocID="{E9C1A674-B1D4-45D9-A743-243FB3CC3589}" presName="connectorText" presStyleLbl="sibTrans1D1" presStyleIdx="7" presStyleCnt="14"/>
      <dgm:spPr/>
    </dgm:pt>
    <dgm:pt modelId="{D416A5A6-4112-47F4-AA6D-DC2D98AE0490}" type="pres">
      <dgm:prSet presAssocID="{9F954DD9-62DC-4FFD-8D5A-2C97A0F1B21E}" presName="node" presStyleLbl="node1" presStyleIdx="8" presStyleCnt="15" custScaleX="157430">
        <dgm:presLayoutVars>
          <dgm:bulletEnabled val="1"/>
        </dgm:presLayoutVars>
      </dgm:prSet>
      <dgm:spPr/>
    </dgm:pt>
    <dgm:pt modelId="{0A401C6F-3E49-4C2F-9891-DC5AFAC57A82}" type="pres">
      <dgm:prSet presAssocID="{2D4FD320-A887-441E-8F75-9874598FBC8E}" presName="sibTrans" presStyleLbl="sibTrans1D1" presStyleIdx="8" presStyleCnt="14"/>
      <dgm:spPr/>
    </dgm:pt>
    <dgm:pt modelId="{1474B91E-403C-4C19-95BA-BFFC0F33D585}" type="pres">
      <dgm:prSet presAssocID="{2D4FD320-A887-441E-8F75-9874598FBC8E}" presName="connectorText" presStyleLbl="sibTrans1D1" presStyleIdx="8" presStyleCnt="14"/>
      <dgm:spPr/>
    </dgm:pt>
    <dgm:pt modelId="{C00EC4B4-464A-47DF-AB18-464A34016AFC}" type="pres">
      <dgm:prSet presAssocID="{6374FF48-3976-42CB-93E3-894B354A631E}" presName="node" presStyleLbl="node1" presStyleIdx="9" presStyleCnt="15">
        <dgm:presLayoutVars>
          <dgm:bulletEnabled val="1"/>
        </dgm:presLayoutVars>
      </dgm:prSet>
      <dgm:spPr/>
    </dgm:pt>
    <dgm:pt modelId="{84F5714E-BA5E-4C44-AF85-B785C7699193}" type="pres">
      <dgm:prSet presAssocID="{2F247D8F-3897-4F74-8BB6-DFF9DB2CD6AF}" presName="sibTrans" presStyleLbl="sibTrans1D1" presStyleIdx="9" presStyleCnt="14"/>
      <dgm:spPr/>
    </dgm:pt>
    <dgm:pt modelId="{FE7E154E-F80B-4253-83F1-76C25BBCFD2D}" type="pres">
      <dgm:prSet presAssocID="{2F247D8F-3897-4F74-8BB6-DFF9DB2CD6AF}" presName="connectorText" presStyleLbl="sibTrans1D1" presStyleIdx="9" presStyleCnt="14"/>
      <dgm:spPr/>
    </dgm:pt>
    <dgm:pt modelId="{BEC85BBE-C973-49BE-8186-579DC45FD222}" type="pres">
      <dgm:prSet presAssocID="{63D8E34D-A512-4838-ABB7-42456C13913B}" presName="node" presStyleLbl="node1" presStyleIdx="10" presStyleCnt="15">
        <dgm:presLayoutVars>
          <dgm:bulletEnabled val="1"/>
        </dgm:presLayoutVars>
      </dgm:prSet>
      <dgm:spPr/>
    </dgm:pt>
    <dgm:pt modelId="{D4BAB384-0951-497F-B6A4-5CC94C8E36DA}" type="pres">
      <dgm:prSet presAssocID="{F8D164E3-AC9D-4F64-996C-0B08926A01FA}" presName="sibTrans" presStyleLbl="sibTrans1D1" presStyleIdx="10" presStyleCnt="14"/>
      <dgm:spPr/>
    </dgm:pt>
    <dgm:pt modelId="{435942D7-7D1C-43BF-887A-0E378E729E93}" type="pres">
      <dgm:prSet presAssocID="{F8D164E3-AC9D-4F64-996C-0B08926A01FA}" presName="connectorText" presStyleLbl="sibTrans1D1" presStyleIdx="10" presStyleCnt="14"/>
      <dgm:spPr/>
    </dgm:pt>
    <dgm:pt modelId="{A004E08F-AB7D-4864-8A39-A96FC6B3A527}" type="pres">
      <dgm:prSet presAssocID="{9FD111AF-5E71-47A7-9EC9-08A3B626B757}" presName="node" presStyleLbl="node1" presStyleIdx="11" presStyleCnt="15">
        <dgm:presLayoutVars>
          <dgm:bulletEnabled val="1"/>
        </dgm:presLayoutVars>
      </dgm:prSet>
      <dgm:spPr/>
    </dgm:pt>
    <dgm:pt modelId="{119791D2-3A74-4D90-8C7F-1AC9288FFBE6}" type="pres">
      <dgm:prSet presAssocID="{801F8819-13D1-4317-A356-A4BCC790BA5B}" presName="sibTrans" presStyleLbl="sibTrans1D1" presStyleIdx="11" presStyleCnt="14"/>
      <dgm:spPr/>
    </dgm:pt>
    <dgm:pt modelId="{9A61CA3F-AB35-4652-B98E-8E57B174FA68}" type="pres">
      <dgm:prSet presAssocID="{801F8819-13D1-4317-A356-A4BCC790BA5B}" presName="connectorText" presStyleLbl="sibTrans1D1" presStyleIdx="11" presStyleCnt="14"/>
      <dgm:spPr/>
    </dgm:pt>
    <dgm:pt modelId="{5E708717-7A68-4456-AD34-12D535BF8172}" type="pres">
      <dgm:prSet presAssocID="{5CD9443F-7464-4C68-9E36-BA8B9F8F249A}" presName="node" presStyleLbl="node1" presStyleIdx="12" presStyleCnt="15">
        <dgm:presLayoutVars>
          <dgm:bulletEnabled val="1"/>
        </dgm:presLayoutVars>
      </dgm:prSet>
      <dgm:spPr/>
    </dgm:pt>
    <dgm:pt modelId="{D67C7666-18D5-4CCA-ACAA-CEEAFCBF901E}" type="pres">
      <dgm:prSet presAssocID="{3F848DEE-9034-496E-A310-8E1CE2ADEA03}" presName="sibTrans" presStyleLbl="sibTrans1D1" presStyleIdx="12" presStyleCnt="14"/>
      <dgm:spPr/>
    </dgm:pt>
    <dgm:pt modelId="{FEB7E0DC-0B64-4061-BD8A-0C5F4E43070A}" type="pres">
      <dgm:prSet presAssocID="{3F848DEE-9034-496E-A310-8E1CE2ADEA03}" presName="connectorText" presStyleLbl="sibTrans1D1" presStyleIdx="12" presStyleCnt="14"/>
      <dgm:spPr/>
    </dgm:pt>
    <dgm:pt modelId="{29762A30-F85E-430B-8835-8913EDB9CC2A}" type="pres">
      <dgm:prSet presAssocID="{2A6CBAF5-BC8C-4164-BED5-804728FCE8EE}" presName="node" presStyleLbl="node1" presStyleIdx="13" presStyleCnt="15">
        <dgm:presLayoutVars>
          <dgm:bulletEnabled val="1"/>
        </dgm:presLayoutVars>
      </dgm:prSet>
      <dgm:spPr/>
    </dgm:pt>
    <dgm:pt modelId="{99BECA96-B12B-4F56-931F-34D3012ED79A}" type="pres">
      <dgm:prSet presAssocID="{E097C457-50AA-4A69-AE85-EE8474A47458}" presName="sibTrans" presStyleLbl="sibTrans1D1" presStyleIdx="13" presStyleCnt="14"/>
      <dgm:spPr/>
    </dgm:pt>
    <dgm:pt modelId="{6B65AB98-2C02-4206-BF86-D52723CEBABC}" type="pres">
      <dgm:prSet presAssocID="{E097C457-50AA-4A69-AE85-EE8474A47458}" presName="connectorText" presStyleLbl="sibTrans1D1" presStyleIdx="13" presStyleCnt="14"/>
      <dgm:spPr/>
    </dgm:pt>
    <dgm:pt modelId="{6C91A1EC-F29E-4073-AD2B-C5776D778A3F}" type="pres">
      <dgm:prSet presAssocID="{4F2BD606-A875-41B5-9290-C052387515E9}" presName="node" presStyleLbl="node1" presStyleIdx="14" presStyleCnt="15">
        <dgm:presLayoutVars>
          <dgm:bulletEnabled val="1"/>
        </dgm:presLayoutVars>
      </dgm:prSet>
      <dgm:spPr/>
    </dgm:pt>
  </dgm:ptLst>
  <dgm:cxnLst>
    <dgm:cxn modelId="{97256A00-895F-49C8-8612-90C05653ECDE}" srcId="{3B9B5992-822C-4A6F-9179-CB6CD1B6A70C}" destId="{FBBB7207-93C0-4929-BF72-8B0AB93AB877}" srcOrd="6" destOrd="0" parTransId="{A5941E8A-59B0-43D5-92FD-5812F0093E0B}" sibTransId="{FB90AEBD-E701-462E-B6E3-292B960B7FC4}"/>
    <dgm:cxn modelId="{682E6F07-8011-448E-BAC4-0C664DFC7CCE}" type="presOf" srcId="{FB90AEBD-E701-462E-B6E3-292B960B7FC4}" destId="{A19108C2-9165-46F3-9E09-F9C766A6F497}" srcOrd="1" destOrd="0" presId="urn:microsoft.com/office/officeart/2005/8/layout/bProcess3"/>
    <dgm:cxn modelId="{486EF407-6AA2-4E46-9419-CB8A4D3BE8B0}" type="presOf" srcId="{6B910D8A-23C8-4717-A1A8-C85E4D95AF5D}" destId="{A21F00A1-E0C5-4B6C-A4B7-303F5B570CC7}" srcOrd="0" destOrd="0" presId="urn:microsoft.com/office/officeart/2005/8/layout/bProcess3"/>
    <dgm:cxn modelId="{94D0640C-1E06-4AF4-85CD-6CB1A7596B64}" type="presOf" srcId="{0FD71D39-3029-424D-BDDB-49C7041D8CE2}" destId="{8C6E111C-CD21-4609-9B5F-3F76F53554C9}" srcOrd="0" destOrd="0" presId="urn:microsoft.com/office/officeart/2005/8/layout/bProcess3"/>
    <dgm:cxn modelId="{780FEC0E-0B54-432F-B491-5BCC293F1A10}" srcId="{3B9B5992-822C-4A6F-9179-CB6CD1B6A70C}" destId="{63D8E34D-A512-4838-ABB7-42456C13913B}" srcOrd="10" destOrd="0" parTransId="{9E14D8DC-AAAB-4595-BA02-D7ACDA850137}" sibTransId="{F8D164E3-AC9D-4F64-996C-0B08926A01FA}"/>
    <dgm:cxn modelId="{E51D2B0F-B136-4FCA-AC4E-5E8CBBB718ED}" type="presOf" srcId="{801F8819-13D1-4317-A356-A4BCC790BA5B}" destId="{9A61CA3F-AB35-4652-B98E-8E57B174FA68}" srcOrd="1" destOrd="0" presId="urn:microsoft.com/office/officeart/2005/8/layout/bProcess3"/>
    <dgm:cxn modelId="{9FD1DD11-7907-4682-BD08-7079DFE687D7}" type="presOf" srcId="{9FD111AF-5E71-47A7-9EC9-08A3B626B757}" destId="{A004E08F-AB7D-4864-8A39-A96FC6B3A527}" srcOrd="0" destOrd="0" presId="urn:microsoft.com/office/officeart/2005/8/layout/bProcess3"/>
    <dgm:cxn modelId="{896F1315-130B-4C13-A6D4-D89A1C5E1479}" type="presOf" srcId="{0DAD0B14-CACF-45F0-8F69-3250FD1E1B55}" destId="{74072F48-AC43-4569-BB0D-957140289B71}" srcOrd="0" destOrd="0" presId="urn:microsoft.com/office/officeart/2005/8/layout/bProcess3"/>
    <dgm:cxn modelId="{49E4DD2F-1BAC-422F-BA37-E6F56D3C5FF5}" type="presOf" srcId="{C5A83394-2CDE-464F-935D-40EBEBBB563B}" destId="{E8F73294-3B74-42D8-92EB-DEB3A197FED8}" srcOrd="0" destOrd="0" presId="urn:microsoft.com/office/officeart/2005/8/layout/bProcess3"/>
    <dgm:cxn modelId="{F2E6E82F-9B98-4840-9C1C-1523A5B0FA6B}" srcId="{3B9B5992-822C-4A6F-9179-CB6CD1B6A70C}" destId="{6374FF48-3976-42CB-93E3-894B354A631E}" srcOrd="9" destOrd="0" parTransId="{4943B142-373D-4C35-9FB7-9F0187D7BEC0}" sibTransId="{2F247D8F-3897-4F74-8BB6-DFF9DB2CD6AF}"/>
    <dgm:cxn modelId="{C0A2FB3F-23FA-4352-8059-BCF439EA9EC2}" type="presOf" srcId="{FB90AEBD-E701-462E-B6E3-292B960B7FC4}" destId="{97CF4235-2D77-47DA-A6FC-3ECCBD80B6A0}" srcOrd="0" destOrd="0" presId="urn:microsoft.com/office/officeart/2005/8/layout/bProcess3"/>
    <dgm:cxn modelId="{42C6855E-ABDE-4A8B-B8EC-8BBFCE39FCCE}" type="presOf" srcId="{5CD9443F-7464-4C68-9E36-BA8B9F8F249A}" destId="{5E708717-7A68-4456-AD34-12D535BF8172}" srcOrd="0" destOrd="0" presId="urn:microsoft.com/office/officeart/2005/8/layout/bProcess3"/>
    <dgm:cxn modelId="{D2101A60-1559-479F-B39B-748830AB04CB}" type="presOf" srcId="{E9C1A674-B1D4-45D9-A743-243FB3CC3589}" destId="{A88B8DF2-CBAE-4ED3-849B-924176053E0B}" srcOrd="1" destOrd="0" presId="urn:microsoft.com/office/officeart/2005/8/layout/bProcess3"/>
    <dgm:cxn modelId="{DB0B6A45-19FF-4409-BB16-40C3690944CD}" srcId="{3B9B5992-822C-4A6F-9179-CB6CD1B6A70C}" destId="{D1CC59D6-11C7-4C63-A41B-FC2EF48383BB}" srcOrd="2" destOrd="0" parTransId="{701E1F9C-9506-46FE-91B9-BDA33ECDBEF5}" sibTransId="{0FD71D39-3029-424D-BDDB-49C7041D8CE2}"/>
    <dgm:cxn modelId="{9C507E47-8939-404B-A5EF-9526419ADFD3}" srcId="{3B9B5992-822C-4A6F-9179-CB6CD1B6A70C}" destId="{18F01814-63A8-48A5-861F-81B39D43FB40}" srcOrd="0" destOrd="0" parTransId="{1BEE2E3F-C7A1-4AB1-A5D4-AE89100AF35F}" sibTransId="{0DAD0B14-CACF-45F0-8F69-3250FD1E1B55}"/>
    <dgm:cxn modelId="{90FF5548-1CEF-4D60-A6E7-93833774CBEF}" type="presOf" srcId="{3F848DEE-9034-496E-A310-8E1CE2ADEA03}" destId="{FEB7E0DC-0B64-4061-BD8A-0C5F4E43070A}" srcOrd="1" destOrd="0" presId="urn:microsoft.com/office/officeart/2005/8/layout/bProcess3"/>
    <dgm:cxn modelId="{E3622449-7127-4AE1-82DE-5030841287DF}" srcId="{3B9B5992-822C-4A6F-9179-CB6CD1B6A70C}" destId="{4F2BD606-A875-41B5-9290-C052387515E9}" srcOrd="14" destOrd="0" parTransId="{31497BBD-6000-4B7D-AB6A-375018E8CCBC}" sibTransId="{5EE3EF6F-3660-40B4-86C9-E4AA1C023493}"/>
    <dgm:cxn modelId="{4B304C6A-56F5-491F-A867-66EF69B75C9A}" type="presOf" srcId="{F8D164E3-AC9D-4F64-996C-0B08926A01FA}" destId="{D4BAB384-0951-497F-B6A4-5CC94C8E36DA}" srcOrd="0" destOrd="0" presId="urn:microsoft.com/office/officeart/2005/8/layout/bProcess3"/>
    <dgm:cxn modelId="{364E4C6A-C250-4D45-8826-9B2608812E4B}" type="presOf" srcId="{3B9B5992-822C-4A6F-9179-CB6CD1B6A70C}" destId="{D84778AC-536D-4927-AB9A-CA320F9A1ECD}" srcOrd="0" destOrd="0" presId="urn:microsoft.com/office/officeart/2005/8/layout/bProcess3"/>
    <dgm:cxn modelId="{CB581B6C-4085-4609-8D00-90C432827E16}" type="presOf" srcId="{3F848DEE-9034-496E-A310-8E1CE2ADEA03}" destId="{D67C7666-18D5-4CCA-ACAA-CEEAFCBF901E}" srcOrd="0" destOrd="0" presId="urn:microsoft.com/office/officeart/2005/8/layout/bProcess3"/>
    <dgm:cxn modelId="{7B5A9D6D-AE00-4CD5-800E-A48C26894302}" type="presOf" srcId="{A136AA36-852C-4327-920D-8226BFB44B75}" destId="{37F129B2-9AA4-444D-BD4D-75A6552769D0}" srcOrd="1" destOrd="0" presId="urn:microsoft.com/office/officeart/2005/8/layout/bProcess3"/>
    <dgm:cxn modelId="{1D659D4E-0626-4D38-8F52-42A6BBE6D6C9}" srcId="{3B9B5992-822C-4A6F-9179-CB6CD1B6A70C}" destId="{C5A83394-2CDE-464F-935D-40EBEBBB563B}" srcOrd="1" destOrd="0" parTransId="{D0B4B252-38FD-4FDF-A23B-E37F936065BC}" sibTransId="{B3A3CDF7-3225-4447-9470-B9F70EC71DF4}"/>
    <dgm:cxn modelId="{AFA03E4F-880C-472F-A5A5-122E2DBC2F1A}" type="presOf" srcId="{9F954DD9-62DC-4FFD-8D5A-2C97A0F1B21E}" destId="{D416A5A6-4112-47F4-AA6D-DC2D98AE0490}" srcOrd="0" destOrd="0" presId="urn:microsoft.com/office/officeart/2005/8/layout/bProcess3"/>
    <dgm:cxn modelId="{DF424B50-E959-4992-BA39-B8A255A13E02}" type="presOf" srcId="{A136AA36-852C-4327-920D-8226BFB44B75}" destId="{3087AD3B-5568-4AE4-B44F-7D46F56E9924}" srcOrd="0" destOrd="0" presId="urn:microsoft.com/office/officeart/2005/8/layout/bProcess3"/>
    <dgm:cxn modelId="{41AC5250-0253-4F0C-85A8-26AFF796A3CA}" type="presOf" srcId="{0DAD0B14-CACF-45F0-8F69-3250FD1E1B55}" destId="{E6A2B443-6858-4062-9BA3-FB32255232AA}" srcOrd="1" destOrd="0" presId="urn:microsoft.com/office/officeart/2005/8/layout/bProcess3"/>
    <dgm:cxn modelId="{5BE6A174-0571-4AC3-935D-4C969D8423B8}" type="presOf" srcId="{0FD71D39-3029-424D-BDDB-49C7041D8CE2}" destId="{3A417A8E-91C3-4407-B462-D1C11BD6B0AE}" srcOrd="1" destOrd="0" presId="urn:microsoft.com/office/officeart/2005/8/layout/bProcess3"/>
    <dgm:cxn modelId="{F4B17A7B-F0F8-4C14-99EA-CB48693C5206}" type="presOf" srcId="{E097C457-50AA-4A69-AE85-EE8474A47458}" destId="{99BECA96-B12B-4F56-931F-34D3012ED79A}" srcOrd="0" destOrd="0" presId="urn:microsoft.com/office/officeart/2005/8/layout/bProcess3"/>
    <dgm:cxn modelId="{ABEBA37C-20FA-4042-B89F-A9734E158275}" type="presOf" srcId="{7B6DE6BF-E4EB-4B18-AA19-301077E976C6}" destId="{1C467F30-8B14-414F-8319-B115F84788C8}" srcOrd="0" destOrd="0" presId="urn:microsoft.com/office/officeart/2005/8/layout/bProcess3"/>
    <dgm:cxn modelId="{1E84857D-7644-4311-8046-8D8ED025870C}" srcId="{3B9B5992-822C-4A6F-9179-CB6CD1B6A70C}" destId="{25C06575-FD2D-4B8E-A5F5-1A54B5485CD3}" srcOrd="3" destOrd="0" parTransId="{A42ED2B9-0FEC-4022-9D54-37B43FB6A042}" sibTransId="{A136AA36-852C-4327-920D-8226BFB44B75}"/>
    <dgm:cxn modelId="{37810B87-F79D-4CFE-8492-791BE9F1DD45}" type="presOf" srcId="{B9043E6F-8BFF-483C-8790-EE176A0F50D4}" destId="{6A380B63-B20A-4595-AA0B-ADD093F30786}" srcOrd="0" destOrd="0" presId="urn:microsoft.com/office/officeart/2005/8/layout/bProcess3"/>
    <dgm:cxn modelId="{542B518A-6B26-486A-B74B-9DA5057DACED}" srcId="{3B9B5992-822C-4A6F-9179-CB6CD1B6A70C}" destId="{07592EBC-3543-4246-93BC-BDCFFBFD30F5}" srcOrd="7" destOrd="0" parTransId="{420D1E01-9836-4B5F-9F8F-5B78E76A74D9}" sibTransId="{E9C1A674-B1D4-45D9-A743-243FB3CC3589}"/>
    <dgm:cxn modelId="{CBA4A18D-D409-4CE2-BC20-4AB1397AFA4A}" type="presOf" srcId="{18F01814-63A8-48A5-861F-81B39D43FB40}" destId="{D134649E-BCAB-428C-8976-C0307943D988}" srcOrd="0" destOrd="0" presId="urn:microsoft.com/office/officeart/2005/8/layout/bProcess3"/>
    <dgm:cxn modelId="{23680999-8AEB-4B35-97E4-F4630FBA17D3}" type="presOf" srcId="{C531F68D-59F6-46F6-92B1-126725BE0F94}" destId="{FD2C1C54-B7F0-462A-A383-4EDDEADE5A83}" srcOrd="0" destOrd="0" presId="urn:microsoft.com/office/officeart/2005/8/layout/bProcess3"/>
    <dgm:cxn modelId="{CE783A99-3B9E-4722-A0C2-D1907B1885D4}" type="presOf" srcId="{B9043E6F-8BFF-483C-8790-EE176A0F50D4}" destId="{7753798E-0847-4D13-86AE-DAF4831A1A6F}" srcOrd="1" destOrd="0" presId="urn:microsoft.com/office/officeart/2005/8/layout/bProcess3"/>
    <dgm:cxn modelId="{322EA599-CFE2-4626-B9CE-3A3ADC0B4610}" type="presOf" srcId="{2F247D8F-3897-4F74-8BB6-DFF9DB2CD6AF}" destId="{FE7E154E-F80B-4253-83F1-76C25BBCFD2D}" srcOrd="1" destOrd="0" presId="urn:microsoft.com/office/officeart/2005/8/layout/bProcess3"/>
    <dgm:cxn modelId="{6A97F49C-42FD-4B0B-9A1C-78826DF377BD}" type="presOf" srcId="{801F8819-13D1-4317-A356-A4BCC790BA5B}" destId="{119791D2-3A74-4D90-8C7F-1AC9288FFBE6}" srcOrd="0" destOrd="0" presId="urn:microsoft.com/office/officeart/2005/8/layout/bProcess3"/>
    <dgm:cxn modelId="{FBE58CA7-A961-462E-A305-E5833864A9CC}" srcId="{3B9B5992-822C-4A6F-9179-CB6CD1B6A70C}" destId="{9FD111AF-5E71-47A7-9EC9-08A3B626B757}" srcOrd="11" destOrd="0" parTransId="{832ED938-09CA-42D4-81ED-1DDAC41E4809}" sibTransId="{801F8819-13D1-4317-A356-A4BCC790BA5B}"/>
    <dgm:cxn modelId="{53414CA8-F126-49F0-A5B2-B40F8483FA92}" type="presOf" srcId="{E097C457-50AA-4A69-AE85-EE8474A47458}" destId="{6B65AB98-2C02-4206-BF86-D52723CEBABC}" srcOrd="1" destOrd="0" presId="urn:microsoft.com/office/officeart/2005/8/layout/bProcess3"/>
    <dgm:cxn modelId="{AF453BA9-E59F-44D6-B7ED-E81BFBF6B3F7}" type="presOf" srcId="{C531F68D-59F6-46F6-92B1-126725BE0F94}" destId="{5C30BA89-2E08-47EA-AFF7-64BC0E26E928}" srcOrd="1" destOrd="0" presId="urn:microsoft.com/office/officeart/2005/8/layout/bProcess3"/>
    <dgm:cxn modelId="{08C973AB-AD8B-4FE0-A37E-0A7FD4F648CC}" type="presOf" srcId="{2A6CBAF5-BC8C-4164-BED5-804728FCE8EE}" destId="{29762A30-F85E-430B-8835-8913EDB9CC2A}" srcOrd="0" destOrd="0" presId="urn:microsoft.com/office/officeart/2005/8/layout/bProcess3"/>
    <dgm:cxn modelId="{9B31E8AC-AE92-47B3-8336-2742C12EE312}" type="presOf" srcId="{63D8E34D-A512-4838-ABB7-42456C13913B}" destId="{BEC85BBE-C973-49BE-8186-579DC45FD222}" srcOrd="0" destOrd="0" presId="urn:microsoft.com/office/officeart/2005/8/layout/bProcess3"/>
    <dgm:cxn modelId="{14DF0CAE-EB77-41F2-BD4B-F4F5A7175C61}" type="presOf" srcId="{25C06575-FD2D-4B8E-A5F5-1A54B5485CD3}" destId="{294B9E03-AE43-4DF0-AE22-4E29C805E5D0}" srcOrd="0" destOrd="0" presId="urn:microsoft.com/office/officeart/2005/8/layout/bProcess3"/>
    <dgm:cxn modelId="{995578B4-A42A-4F0C-BFA3-B02829E92D43}" type="presOf" srcId="{D1CC59D6-11C7-4C63-A41B-FC2EF48383BB}" destId="{2A8C0E4D-6A7D-4AB4-BA3F-79DF303B76B0}" srcOrd="0" destOrd="0" presId="urn:microsoft.com/office/officeart/2005/8/layout/bProcess3"/>
    <dgm:cxn modelId="{87E8E0B5-D683-49A5-8132-CFDF4A4AB1C9}" srcId="{3B9B5992-822C-4A6F-9179-CB6CD1B6A70C}" destId="{5CD9443F-7464-4C68-9E36-BA8B9F8F249A}" srcOrd="12" destOrd="0" parTransId="{5F85B8F1-988F-4788-9C67-E01487B493B0}" sibTransId="{3F848DEE-9034-496E-A310-8E1CE2ADEA03}"/>
    <dgm:cxn modelId="{050E87B7-E3F8-4485-A74C-F8B39A5FD6F8}" srcId="{3B9B5992-822C-4A6F-9179-CB6CD1B6A70C}" destId="{7B6DE6BF-E4EB-4B18-AA19-301077E976C6}" srcOrd="4" destOrd="0" parTransId="{A3C01A11-CF89-41B8-8FAD-8B8DD051F139}" sibTransId="{C531F68D-59F6-46F6-92B1-126725BE0F94}"/>
    <dgm:cxn modelId="{E82ACEBA-45D2-43F6-90E4-F278E9AA32BC}" type="presOf" srcId="{F8D164E3-AC9D-4F64-996C-0B08926A01FA}" destId="{435942D7-7D1C-43BF-887A-0E378E729E93}" srcOrd="1" destOrd="0" presId="urn:microsoft.com/office/officeart/2005/8/layout/bProcess3"/>
    <dgm:cxn modelId="{5E87E8BA-BDC6-496A-ABF3-E550184B754C}" type="presOf" srcId="{6374FF48-3976-42CB-93E3-894B354A631E}" destId="{C00EC4B4-464A-47DF-AB18-464A34016AFC}" srcOrd="0" destOrd="0" presId="urn:microsoft.com/office/officeart/2005/8/layout/bProcess3"/>
    <dgm:cxn modelId="{036BCEBB-A463-40F5-AD17-0FB02F3142A9}" type="presOf" srcId="{FBBB7207-93C0-4929-BF72-8B0AB93AB877}" destId="{4D178E85-9C53-4619-A5DE-8AA79BDF39E7}" srcOrd="0" destOrd="0" presId="urn:microsoft.com/office/officeart/2005/8/layout/bProcess3"/>
    <dgm:cxn modelId="{393154C9-D7B9-4E62-9E0C-E3AACDA26C4B}" srcId="{3B9B5992-822C-4A6F-9179-CB6CD1B6A70C}" destId="{2A6CBAF5-BC8C-4164-BED5-804728FCE8EE}" srcOrd="13" destOrd="0" parTransId="{E52396C0-C6B8-4066-9244-6FAC4C88FD8D}" sibTransId="{E097C457-50AA-4A69-AE85-EE8474A47458}"/>
    <dgm:cxn modelId="{9105FDCD-355E-4AC1-AB65-0582F14D8666}" srcId="{3B9B5992-822C-4A6F-9179-CB6CD1B6A70C}" destId="{9F954DD9-62DC-4FFD-8D5A-2C97A0F1B21E}" srcOrd="8" destOrd="0" parTransId="{FCF04E9D-948E-4AE7-94BD-D4F03D1F6141}" sibTransId="{2D4FD320-A887-441E-8F75-9874598FBC8E}"/>
    <dgm:cxn modelId="{8A0D5BD6-46D3-4679-B72F-CC918F856EA5}" type="presOf" srcId="{4F2BD606-A875-41B5-9290-C052387515E9}" destId="{6C91A1EC-F29E-4073-AD2B-C5776D778A3F}" srcOrd="0" destOrd="0" presId="urn:microsoft.com/office/officeart/2005/8/layout/bProcess3"/>
    <dgm:cxn modelId="{2A8C55D6-F579-40FD-B25A-C0DE494BF0A6}" type="presOf" srcId="{2D4FD320-A887-441E-8F75-9874598FBC8E}" destId="{0A401C6F-3E49-4C2F-9891-DC5AFAC57A82}" srcOrd="0" destOrd="0" presId="urn:microsoft.com/office/officeart/2005/8/layout/bProcess3"/>
    <dgm:cxn modelId="{F43C3FD8-F569-4F5A-9C15-BB3B4D770C71}" type="presOf" srcId="{E9C1A674-B1D4-45D9-A743-243FB3CC3589}" destId="{1943042C-2EF7-481E-AAD3-B8790D9D2E3C}" srcOrd="0" destOrd="0" presId="urn:microsoft.com/office/officeart/2005/8/layout/bProcess3"/>
    <dgm:cxn modelId="{2F6AD7E3-764A-4965-93FC-9BA2413A8083}" type="presOf" srcId="{07592EBC-3543-4246-93BC-BDCFFBFD30F5}" destId="{113180DD-6FF3-4144-89AA-8D965540E6ED}" srcOrd="0" destOrd="0" presId="urn:microsoft.com/office/officeart/2005/8/layout/bProcess3"/>
    <dgm:cxn modelId="{ECAE08E6-3B56-4810-A2F5-BE275AD73DC3}" type="presOf" srcId="{B3A3CDF7-3225-4447-9470-B9F70EC71DF4}" destId="{5F7C6955-E538-403F-9E72-0EBC462FEBBA}" srcOrd="0" destOrd="0" presId="urn:microsoft.com/office/officeart/2005/8/layout/bProcess3"/>
    <dgm:cxn modelId="{88915AEA-7F7A-40C9-B513-EFA3FEDA51F4}" type="presOf" srcId="{2D4FD320-A887-441E-8F75-9874598FBC8E}" destId="{1474B91E-403C-4C19-95BA-BFFC0F33D585}" srcOrd="1" destOrd="0" presId="urn:microsoft.com/office/officeart/2005/8/layout/bProcess3"/>
    <dgm:cxn modelId="{E293B8EC-09AE-49FA-BDDB-D78CD2D5444D}" type="presOf" srcId="{2F247D8F-3897-4F74-8BB6-DFF9DB2CD6AF}" destId="{84F5714E-BA5E-4C44-AF85-B785C7699193}" srcOrd="0" destOrd="0" presId="urn:microsoft.com/office/officeart/2005/8/layout/bProcess3"/>
    <dgm:cxn modelId="{9506CBF4-4A7D-4BD5-9A16-DF2BD9739262}" type="presOf" srcId="{B3A3CDF7-3225-4447-9470-B9F70EC71DF4}" destId="{3644A018-539F-4E20-A924-7E4D05D6B76D}" srcOrd="1" destOrd="0" presId="urn:microsoft.com/office/officeart/2005/8/layout/bProcess3"/>
    <dgm:cxn modelId="{CEC521FA-ACAD-4963-B279-9C96500E5542}" srcId="{3B9B5992-822C-4A6F-9179-CB6CD1B6A70C}" destId="{6B910D8A-23C8-4717-A1A8-C85E4D95AF5D}" srcOrd="5" destOrd="0" parTransId="{32D8D11B-8BC7-415E-AF73-B132E7D5EA97}" sibTransId="{B9043E6F-8BFF-483C-8790-EE176A0F50D4}"/>
    <dgm:cxn modelId="{C02E596B-DD18-45FD-880D-76DD49D49500}" type="presParOf" srcId="{D84778AC-536D-4927-AB9A-CA320F9A1ECD}" destId="{D134649E-BCAB-428C-8976-C0307943D988}" srcOrd="0" destOrd="0" presId="urn:microsoft.com/office/officeart/2005/8/layout/bProcess3"/>
    <dgm:cxn modelId="{8C09974C-F32F-4317-9969-21C98692DC5F}" type="presParOf" srcId="{D84778AC-536D-4927-AB9A-CA320F9A1ECD}" destId="{74072F48-AC43-4569-BB0D-957140289B71}" srcOrd="1" destOrd="0" presId="urn:microsoft.com/office/officeart/2005/8/layout/bProcess3"/>
    <dgm:cxn modelId="{FC473042-2AE6-4827-B895-2E99A9AA0F85}" type="presParOf" srcId="{74072F48-AC43-4569-BB0D-957140289B71}" destId="{E6A2B443-6858-4062-9BA3-FB32255232AA}" srcOrd="0" destOrd="0" presId="urn:microsoft.com/office/officeart/2005/8/layout/bProcess3"/>
    <dgm:cxn modelId="{123342E0-75ED-4868-A4A8-A4A2182DBF15}" type="presParOf" srcId="{D84778AC-536D-4927-AB9A-CA320F9A1ECD}" destId="{E8F73294-3B74-42D8-92EB-DEB3A197FED8}" srcOrd="2" destOrd="0" presId="urn:microsoft.com/office/officeart/2005/8/layout/bProcess3"/>
    <dgm:cxn modelId="{EE8FFA52-D8F0-43E2-B76F-4A2F937A958F}" type="presParOf" srcId="{D84778AC-536D-4927-AB9A-CA320F9A1ECD}" destId="{5F7C6955-E538-403F-9E72-0EBC462FEBBA}" srcOrd="3" destOrd="0" presId="urn:microsoft.com/office/officeart/2005/8/layout/bProcess3"/>
    <dgm:cxn modelId="{2E7FA6DB-E174-4689-B380-66F42BCCD308}" type="presParOf" srcId="{5F7C6955-E538-403F-9E72-0EBC462FEBBA}" destId="{3644A018-539F-4E20-A924-7E4D05D6B76D}" srcOrd="0" destOrd="0" presId="urn:microsoft.com/office/officeart/2005/8/layout/bProcess3"/>
    <dgm:cxn modelId="{97481DEF-5B6B-4E2A-BF6A-16027965F720}" type="presParOf" srcId="{D84778AC-536D-4927-AB9A-CA320F9A1ECD}" destId="{2A8C0E4D-6A7D-4AB4-BA3F-79DF303B76B0}" srcOrd="4" destOrd="0" presId="urn:microsoft.com/office/officeart/2005/8/layout/bProcess3"/>
    <dgm:cxn modelId="{A6F981D8-7149-4555-9859-6C87AD11DB8F}" type="presParOf" srcId="{D84778AC-536D-4927-AB9A-CA320F9A1ECD}" destId="{8C6E111C-CD21-4609-9B5F-3F76F53554C9}" srcOrd="5" destOrd="0" presId="urn:microsoft.com/office/officeart/2005/8/layout/bProcess3"/>
    <dgm:cxn modelId="{7CC9125C-979B-4322-8DDD-01CA50941661}" type="presParOf" srcId="{8C6E111C-CD21-4609-9B5F-3F76F53554C9}" destId="{3A417A8E-91C3-4407-B462-D1C11BD6B0AE}" srcOrd="0" destOrd="0" presId="urn:microsoft.com/office/officeart/2005/8/layout/bProcess3"/>
    <dgm:cxn modelId="{C8C2C6B5-07C4-4AA6-BA3B-1B42A10FDEEE}" type="presParOf" srcId="{D84778AC-536D-4927-AB9A-CA320F9A1ECD}" destId="{294B9E03-AE43-4DF0-AE22-4E29C805E5D0}" srcOrd="6" destOrd="0" presId="urn:microsoft.com/office/officeart/2005/8/layout/bProcess3"/>
    <dgm:cxn modelId="{9673BF36-5CFB-4264-9BC7-D12DF68141D6}" type="presParOf" srcId="{D84778AC-536D-4927-AB9A-CA320F9A1ECD}" destId="{3087AD3B-5568-4AE4-B44F-7D46F56E9924}" srcOrd="7" destOrd="0" presId="urn:microsoft.com/office/officeart/2005/8/layout/bProcess3"/>
    <dgm:cxn modelId="{D8B8BA2E-98FF-4025-942A-4940F8A97B94}" type="presParOf" srcId="{3087AD3B-5568-4AE4-B44F-7D46F56E9924}" destId="{37F129B2-9AA4-444D-BD4D-75A6552769D0}" srcOrd="0" destOrd="0" presId="urn:microsoft.com/office/officeart/2005/8/layout/bProcess3"/>
    <dgm:cxn modelId="{9DFCD5A7-B5D7-4FB0-8E42-D6FB9F3F4969}" type="presParOf" srcId="{D84778AC-536D-4927-AB9A-CA320F9A1ECD}" destId="{1C467F30-8B14-414F-8319-B115F84788C8}" srcOrd="8" destOrd="0" presId="urn:microsoft.com/office/officeart/2005/8/layout/bProcess3"/>
    <dgm:cxn modelId="{A0ECE451-9859-453E-B356-209FCD695057}" type="presParOf" srcId="{D84778AC-536D-4927-AB9A-CA320F9A1ECD}" destId="{FD2C1C54-B7F0-462A-A383-4EDDEADE5A83}" srcOrd="9" destOrd="0" presId="urn:microsoft.com/office/officeart/2005/8/layout/bProcess3"/>
    <dgm:cxn modelId="{6455DAFB-8606-4CDD-AEA3-F0A755D3F800}" type="presParOf" srcId="{FD2C1C54-B7F0-462A-A383-4EDDEADE5A83}" destId="{5C30BA89-2E08-47EA-AFF7-64BC0E26E928}" srcOrd="0" destOrd="0" presId="urn:microsoft.com/office/officeart/2005/8/layout/bProcess3"/>
    <dgm:cxn modelId="{F417D6C9-98DA-431D-9B2D-27EA89E4F6F7}" type="presParOf" srcId="{D84778AC-536D-4927-AB9A-CA320F9A1ECD}" destId="{A21F00A1-E0C5-4B6C-A4B7-303F5B570CC7}" srcOrd="10" destOrd="0" presId="urn:microsoft.com/office/officeart/2005/8/layout/bProcess3"/>
    <dgm:cxn modelId="{78710081-6BCE-410D-8570-AA6B660F3F22}" type="presParOf" srcId="{D84778AC-536D-4927-AB9A-CA320F9A1ECD}" destId="{6A380B63-B20A-4595-AA0B-ADD093F30786}" srcOrd="11" destOrd="0" presId="urn:microsoft.com/office/officeart/2005/8/layout/bProcess3"/>
    <dgm:cxn modelId="{C9522D23-B1D4-4B77-9BEE-52F20B51D2AE}" type="presParOf" srcId="{6A380B63-B20A-4595-AA0B-ADD093F30786}" destId="{7753798E-0847-4D13-86AE-DAF4831A1A6F}" srcOrd="0" destOrd="0" presId="urn:microsoft.com/office/officeart/2005/8/layout/bProcess3"/>
    <dgm:cxn modelId="{AFDC9113-91A4-48F3-A5A1-A441CFC40F49}" type="presParOf" srcId="{D84778AC-536D-4927-AB9A-CA320F9A1ECD}" destId="{4D178E85-9C53-4619-A5DE-8AA79BDF39E7}" srcOrd="12" destOrd="0" presId="urn:microsoft.com/office/officeart/2005/8/layout/bProcess3"/>
    <dgm:cxn modelId="{6F00EB5E-C9E2-4687-8297-DB649376864B}" type="presParOf" srcId="{D84778AC-536D-4927-AB9A-CA320F9A1ECD}" destId="{97CF4235-2D77-47DA-A6FC-3ECCBD80B6A0}" srcOrd="13" destOrd="0" presId="urn:microsoft.com/office/officeart/2005/8/layout/bProcess3"/>
    <dgm:cxn modelId="{1415D5AE-EE6D-46D4-AAC2-EE80EDB8798E}" type="presParOf" srcId="{97CF4235-2D77-47DA-A6FC-3ECCBD80B6A0}" destId="{A19108C2-9165-46F3-9E09-F9C766A6F497}" srcOrd="0" destOrd="0" presId="urn:microsoft.com/office/officeart/2005/8/layout/bProcess3"/>
    <dgm:cxn modelId="{ADCEA3D7-2975-49BF-84C7-03921DCB0408}" type="presParOf" srcId="{D84778AC-536D-4927-AB9A-CA320F9A1ECD}" destId="{113180DD-6FF3-4144-89AA-8D965540E6ED}" srcOrd="14" destOrd="0" presId="urn:microsoft.com/office/officeart/2005/8/layout/bProcess3"/>
    <dgm:cxn modelId="{60ACB0A9-D311-433C-9730-8ECDD9D5D0B3}" type="presParOf" srcId="{D84778AC-536D-4927-AB9A-CA320F9A1ECD}" destId="{1943042C-2EF7-481E-AAD3-B8790D9D2E3C}" srcOrd="15" destOrd="0" presId="urn:microsoft.com/office/officeart/2005/8/layout/bProcess3"/>
    <dgm:cxn modelId="{4AF0F40E-66D9-4870-A775-741DF6AA18CB}" type="presParOf" srcId="{1943042C-2EF7-481E-AAD3-B8790D9D2E3C}" destId="{A88B8DF2-CBAE-4ED3-849B-924176053E0B}" srcOrd="0" destOrd="0" presId="urn:microsoft.com/office/officeart/2005/8/layout/bProcess3"/>
    <dgm:cxn modelId="{D7A46CA0-B209-477C-8745-B3E8F691591E}" type="presParOf" srcId="{D84778AC-536D-4927-AB9A-CA320F9A1ECD}" destId="{D416A5A6-4112-47F4-AA6D-DC2D98AE0490}" srcOrd="16" destOrd="0" presId="urn:microsoft.com/office/officeart/2005/8/layout/bProcess3"/>
    <dgm:cxn modelId="{FA3E11B9-F828-46DE-8224-01AE5D1FB529}" type="presParOf" srcId="{D84778AC-536D-4927-AB9A-CA320F9A1ECD}" destId="{0A401C6F-3E49-4C2F-9891-DC5AFAC57A82}" srcOrd="17" destOrd="0" presId="urn:microsoft.com/office/officeart/2005/8/layout/bProcess3"/>
    <dgm:cxn modelId="{5939A317-B22D-451B-97D2-936E19EFAB20}" type="presParOf" srcId="{0A401C6F-3E49-4C2F-9891-DC5AFAC57A82}" destId="{1474B91E-403C-4C19-95BA-BFFC0F33D585}" srcOrd="0" destOrd="0" presId="urn:microsoft.com/office/officeart/2005/8/layout/bProcess3"/>
    <dgm:cxn modelId="{7E2E8C96-4664-41C2-B8AD-57C35F6CECC1}" type="presParOf" srcId="{D84778AC-536D-4927-AB9A-CA320F9A1ECD}" destId="{C00EC4B4-464A-47DF-AB18-464A34016AFC}" srcOrd="18" destOrd="0" presId="urn:microsoft.com/office/officeart/2005/8/layout/bProcess3"/>
    <dgm:cxn modelId="{AB9181B7-74D5-4D59-BEC4-A3EA02D368DF}" type="presParOf" srcId="{D84778AC-536D-4927-AB9A-CA320F9A1ECD}" destId="{84F5714E-BA5E-4C44-AF85-B785C7699193}" srcOrd="19" destOrd="0" presId="urn:microsoft.com/office/officeart/2005/8/layout/bProcess3"/>
    <dgm:cxn modelId="{EBD6C8A9-CE83-430F-AFC3-5AB4678F8F74}" type="presParOf" srcId="{84F5714E-BA5E-4C44-AF85-B785C7699193}" destId="{FE7E154E-F80B-4253-83F1-76C25BBCFD2D}" srcOrd="0" destOrd="0" presId="urn:microsoft.com/office/officeart/2005/8/layout/bProcess3"/>
    <dgm:cxn modelId="{D0AFFFC2-B7D2-4A8A-B237-61CCDE08FD45}" type="presParOf" srcId="{D84778AC-536D-4927-AB9A-CA320F9A1ECD}" destId="{BEC85BBE-C973-49BE-8186-579DC45FD222}" srcOrd="20" destOrd="0" presId="urn:microsoft.com/office/officeart/2005/8/layout/bProcess3"/>
    <dgm:cxn modelId="{0A30A33A-379F-432D-894B-D5860048C8AB}" type="presParOf" srcId="{D84778AC-536D-4927-AB9A-CA320F9A1ECD}" destId="{D4BAB384-0951-497F-B6A4-5CC94C8E36DA}" srcOrd="21" destOrd="0" presId="urn:microsoft.com/office/officeart/2005/8/layout/bProcess3"/>
    <dgm:cxn modelId="{526CC9A2-C2A7-4F5B-B781-81E337D065B9}" type="presParOf" srcId="{D4BAB384-0951-497F-B6A4-5CC94C8E36DA}" destId="{435942D7-7D1C-43BF-887A-0E378E729E93}" srcOrd="0" destOrd="0" presId="urn:microsoft.com/office/officeart/2005/8/layout/bProcess3"/>
    <dgm:cxn modelId="{282A327D-4888-47EE-B839-7FBA7254979C}" type="presParOf" srcId="{D84778AC-536D-4927-AB9A-CA320F9A1ECD}" destId="{A004E08F-AB7D-4864-8A39-A96FC6B3A527}" srcOrd="22" destOrd="0" presId="urn:microsoft.com/office/officeart/2005/8/layout/bProcess3"/>
    <dgm:cxn modelId="{0795E0AC-DC47-46B2-8278-DE06AE43251D}" type="presParOf" srcId="{D84778AC-536D-4927-AB9A-CA320F9A1ECD}" destId="{119791D2-3A74-4D90-8C7F-1AC9288FFBE6}" srcOrd="23" destOrd="0" presId="urn:microsoft.com/office/officeart/2005/8/layout/bProcess3"/>
    <dgm:cxn modelId="{37134260-8B3C-45FA-9B28-BD61B518C8F4}" type="presParOf" srcId="{119791D2-3A74-4D90-8C7F-1AC9288FFBE6}" destId="{9A61CA3F-AB35-4652-B98E-8E57B174FA68}" srcOrd="0" destOrd="0" presId="urn:microsoft.com/office/officeart/2005/8/layout/bProcess3"/>
    <dgm:cxn modelId="{8B23B839-4B51-4E2D-9767-63141C221555}" type="presParOf" srcId="{D84778AC-536D-4927-AB9A-CA320F9A1ECD}" destId="{5E708717-7A68-4456-AD34-12D535BF8172}" srcOrd="24" destOrd="0" presId="urn:microsoft.com/office/officeart/2005/8/layout/bProcess3"/>
    <dgm:cxn modelId="{C82F82A9-0378-499A-8001-6E0B0C39CB30}" type="presParOf" srcId="{D84778AC-536D-4927-AB9A-CA320F9A1ECD}" destId="{D67C7666-18D5-4CCA-ACAA-CEEAFCBF901E}" srcOrd="25" destOrd="0" presId="urn:microsoft.com/office/officeart/2005/8/layout/bProcess3"/>
    <dgm:cxn modelId="{35BBB95D-3ADB-4B8E-8BDB-5C5145941CD4}" type="presParOf" srcId="{D67C7666-18D5-4CCA-ACAA-CEEAFCBF901E}" destId="{FEB7E0DC-0B64-4061-BD8A-0C5F4E43070A}" srcOrd="0" destOrd="0" presId="urn:microsoft.com/office/officeart/2005/8/layout/bProcess3"/>
    <dgm:cxn modelId="{2BCC022B-6A40-4DCE-83CD-C2AA7A843CC2}" type="presParOf" srcId="{D84778AC-536D-4927-AB9A-CA320F9A1ECD}" destId="{29762A30-F85E-430B-8835-8913EDB9CC2A}" srcOrd="26" destOrd="0" presId="urn:microsoft.com/office/officeart/2005/8/layout/bProcess3"/>
    <dgm:cxn modelId="{77FEBD34-F557-49A5-8928-0603E017DC93}" type="presParOf" srcId="{D84778AC-536D-4927-AB9A-CA320F9A1ECD}" destId="{99BECA96-B12B-4F56-931F-34D3012ED79A}" srcOrd="27" destOrd="0" presId="urn:microsoft.com/office/officeart/2005/8/layout/bProcess3"/>
    <dgm:cxn modelId="{71B8DC69-4806-4694-A454-0021EE45E60E}" type="presParOf" srcId="{99BECA96-B12B-4F56-931F-34D3012ED79A}" destId="{6B65AB98-2C02-4206-BF86-D52723CEBABC}" srcOrd="0" destOrd="0" presId="urn:microsoft.com/office/officeart/2005/8/layout/bProcess3"/>
    <dgm:cxn modelId="{26E69937-0E77-4B76-8F0E-556E5BED888E}" type="presParOf" srcId="{D84778AC-536D-4927-AB9A-CA320F9A1ECD}" destId="{6C91A1EC-F29E-4073-AD2B-C5776D778A3F}" srcOrd="2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B9B5992-822C-4A6F-9179-CB6CD1B6A70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8F01814-63A8-48A5-861F-81B39D43FB40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E2E3F-C7A1-4AB1-A5D4-AE89100AF35F}" type="par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0DAD0B14-CACF-45F0-8F69-3250FD1E1B55}" type="sib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C5A83394-2CDE-464F-935D-40EBEBBB563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4B252-38FD-4FDF-A23B-E37F936065BC}" type="par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B3A3CDF7-3225-4447-9470-B9F70EC71DF4}" type="sib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D1CC59D6-11C7-4C63-A41B-FC2EF48383B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1E1F9C-9506-46FE-91B9-BDA33ECDBEF5}" type="par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0FD71D39-3029-424D-BDDB-49C7041D8CE2}" type="sib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25C06575-FD2D-4B8E-A5F5-1A54B5485CD3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ED2B9-0FEC-4022-9D54-37B43FB6A042}" type="par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A136AA36-852C-4327-920D-8226BFB44B75}" type="sib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7B6DE6BF-E4EB-4B18-AA19-301077E976C6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C01A11-CF89-41B8-8FAD-8B8DD051F139}" type="par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C531F68D-59F6-46F6-92B1-126725BE0F94}" type="sib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6B910D8A-23C8-4717-A1A8-C85E4D95AF5D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D8D11B-8BC7-415E-AF73-B132E7D5EA97}" type="par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B9043E6F-8BFF-483C-8790-EE176A0F50D4}" type="sib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FBBB7207-93C0-4929-BF72-8B0AB93AB877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941E8A-59B0-43D5-92FD-5812F0093E0B}" type="par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FB90AEBD-E701-462E-B6E3-292B960B7FC4}" type="sib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07592EBC-3543-4246-93BC-BDCFFBFD30F5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0D1E01-9836-4B5F-9F8F-5B78E76A74D9}" type="par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E9C1A674-B1D4-45D9-A743-243FB3CC3589}" type="sib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9F954DD9-62DC-4FFD-8D5A-2C97A0F1B2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F04E9D-948E-4AE7-94BD-D4F03D1F6141}" type="par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2D4FD320-A887-441E-8F75-9874598FBC8E}" type="sib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6374FF48-3976-42CB-93E3-894B354A63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43B142-373D-4C35-9FB7-9F0187D7BEC0}" type="par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2F247D8F-3897-4F74-8BB6-DFF9DB2CD6AF}" type="sib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5CD9443F-7464-4C68-9E36-BA8B9F8F249A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5B8F1-988F-4788-9C67-E01487B493B0}" type="par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3F848DEE-9034-496E-A310-8E1CE2ADEA03}" type="sib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2A6CBAF5-BC8C-4164-BED5-804728FCE8E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2396C0-C6B8-4066-9244-6FAC4C88FD8D}" type="par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E097C457-50AA-4A69-AE85-EE8474A47458}" type="sib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4F2BD606-A875-41B5-9290-C052387515E9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97BBD-6000-4B7D-AB6A-375018E8CCBC}" type="par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5EE3EF6F-3660-40B4-86C9-E4AA1C023493}" type="sib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63D8E34D-A512-4838-ABB7-42456C13913B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4D8DC-AAAB-4595-BA02-D7ACDA850137}" type="par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F8D164E3-AC9D-4F64-996C-0B08926A01FA}" type="sib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9FD111AF-5E71-47A7-9EC9-08A3B626B75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2ED938-09CA-42D4-81ED-1DDAC41E4809}" type="par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801F8819-13D1-4317-A356-A4BCC790BA5B}" type="sib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D84778AC-536D-4927-AB9A-CA320F9A1ECD}" type="pres">
      <dgm:prSet presAssocID="{3B9B5992-822C-4A6F-9179-CB6CD1B6A70C}" presName="Name0" presStyleCnt="0">
        <dgm:presLayoutVars>
          <dgm:dir/>
          <dgm:resizeHandles val="exact"/>
        </dgm:presLayoutVars>
      </dgm:prSet>
      <dgm:spPr/>
    </dgm:pt>
    <dgm:pt modelId="{D134649E-BCAB-428C-8976-C0307943D988}" type="pres">
      <dgm:prSet presAssocID="{18F01814-63A8-48A5-861F-81B39D43FB40}" presName="node" presStyleLbl="node1" presStyleIdx="0" presStyleCnt="15" custScaleX="142888">
        <dgm:presLayoutVars>
          <dgm:bulletEnabled val="1"/>
        </dgm:presLayoutVars>
      </dgm:prSet>
      <dgm:spPr/>
    </dgm:pt>
    <dgm:pt modelId="{74072F48-AC43-4569-BB0D-957140289B71}" type="pres">
      <dgm:prSet presAssocID="{0DAD0B14-CACF-45F0-8F69-3250FD1E1B55}" presName="sibTrans" presStyleLbl="sibTrans1D1" presStyleIdx="0" presStyleCnt="14"/>
      <dgm:spPr/>
    </dgm:pt>
    <dgm:pt modelId="{E6A2B443-6858-4062-9BA3-FB32255232AA}" type="pres">
      <dgm:prSet presAssocID="{0DAD0B14-CACF-45F0-8F69-3250FD1E1B55}" presName="connectorText" presStyleLbl="sibTrans1D1" presStyleIdx="0" presStyleCnt="14"/>
      <dgm:spPr/>
    </dgm:pt>
    <dgm:pt modelId="{E8F73294-3B74-42D8-92EB-DEB3A197FED8}" type="pres">
      <dgm:prSet presAssocID="{C5A83394-2CDE-464F-935D-40EBEBBB563B}" presName="node" presStyleLbl="node1" presStyleIdx="1" presStyleCnt="15">
        <dgm:presLayoutVars>
          <dgm:bulletEnabled val="1"/>
        </dgm:presLayoutVars>
      </dgm:prSet>
      <dgm:spPr/>
    </dgm:pt>
    <dgm:pt modelId="{5F7C6955-E538-403F-9E72-0EBC462FEBBA}" type="pres">
      <dgm:prSet presAssocID="{B3A3CDF7-3225-4447-9470-B9F70EC71DF4}" presName="sibTrans" presStyleLbl="sibTrans1D1" presStyleIdx="1" presStyleCnt="14"/>
      <dgm:spPr/>
    </dgm:pt>
    <dgm:pt modelId="{3644A018-539F-4E20-A924-7E4D05D6B76D}" type="pres">
      <dgm:prSet presAssocID="{B3A3CDF7-3225-4447-9470-B9F70EC71DF4}" presName="connectorText" presStyleLbl="sibTrans1D1" presStyleIdx="1" presStyleCnt="14"/>
      <dgm:spPr/>
    </dgm:pt>
    <dgm:pt modelId="{2A8C0E4D-6A7D-4AB4-BA3F-79DF303B76B0}" type="pres">
      <dgm:prSet presAssocID="{D1CC59D6-11C7-4C63-A41B-FC2EF48383BB}" presName="node" presStyleLbl="node1" presStyleIdx="2" presStyleCnt="15">
        <dgm:presLayoutVars>
          <dgm:bulletEnabled val="1"/>
        </dgm:presLayoutVars>
      </dgm:prSet>
      <dgm:spPr/>
    </dgm:pt>
    <dgm:pt modelId="{8C6E111C-CD21-4609-9B5F-3F76F53554C9}" type="pres">
      <dgm:prSet presAssocID="{0FD71D39-3029-424D-BDDB-49C7041D8CE2}" presName="sibTrans" presStyleLbl="sibTrans1D1" presStyleIdx="2" presStyleCnt="14"/>
      <dgm:spPr/>
    </dgm:pt>
    <dgm:pt modelId="{3A417A8E-91C3-4407-B462-D1C11BD6B0AE}" type="pres">
      <dgm:prSet presAssocID="{0FD71D39-3029-424D-BDDB-49C7041D8CE2}" presName="connectorText" presStyleLbl="sibTrans1D1" presStyleIdx="2" presStyleCnt="14"/>
      <dgm:spPr/>
    </dgm:pt>
    <dgm:pt modelId="{294B9E03-AE43-4DF0-AE22-4E29C805E5D0}" type="pres">
      <dgm:prSet presAssocID="{25C06575-FD2D-4B8E-A5F5-1A54B5485CD3}" presName="node" presStyleLbl="node1" presStyleIdx="3" presStyleCnt="15">
        <dgm:presLayoutVars>
          <dgm:bulletEnabled val="1"/>
        </dgm:presLayoutVars>
      </dgm:prSet>
      <dgm:spPr/>
    </dgm:pt>
    <dgm:pt modelId="{3087AD3B-5568-4AE4-B44F-7D46F56E9924}" type="pres">
      <dgm:prSet presAssocID="{A136AA36-852C-4327-920D-8226BFB44B75}" presName="sibTrans" presStyleLbl="sibTrans1D1" presStyleIdx="3" presStyleCnt="14"/>
      <dgm:spPr/>
    </dgm:pt>
    <dgm:pt modelId="{37F129B2-9AA4-444D-BD4D-75A6552769D0}" type="pres">
      <dgm:prSet presAssocID="{A136AA36-852C-4327-920D-8226BFB44B75}" presName="connectorText" presStyleLbl="sibTrans1D1" presStyleIdx="3" presStyleCnt="14"/>
      <dgm:spPr/>
    </dgm:pt>
    <dgm:pt modelId="{1C467F30-8B14-414F-8319-B115F84788C8}" type="pres">
      <dgm:prSet presAssocID="{7B6DE6BF-E4EB-4B18-AA19-301077E976C6}" presName="node" presStyleLbl="node1" presStyleIdx="4" presStyleCnt="15">
        <dgm:presLayoutVars>
          <dgm:bulletEnabled val="1"/>
        </dgm:presLayoutVars>
      </dgm:prSet>
      <dgm:spPr/>
    </dgm:pt>
    <dgm:pt modelId="{FD2C1C54-B7F0-462A-A383-4EDDEADE5A83}" type="pres">
      <dgm:prSet presAssocID="{C531F68D-59F6-46F6-92B1-126725BE0F94}" presName="sibTrans" presStyleLbl="sibTrans1D1" presStyleIdx="4" presStyleCnt="14"/>
      <dgm:spPr/>
    </dgm:pt>
    <dgm:pt modelId="{5C30BA89-2E08-47EA-AFF7-64BC0E26E928}" type="pres">
      <dgm:prSet presAssocID="{C531F68D-59F6-46F6-92B1-126725BE0F94}" presName="connectorText" presStyleLbl="sibTrans1D1" presStyleIdx="4" presStyleCnt="14"/>
      <dgm:spPr/>
    </dgm:pt>
    <dgm:pt modelId="{A21F00A1-E0C5-4B6C-A4B7-303F5B570CC7}" type="pres">
      <dgm:prSet presAssocID="{6B910D8A-23C8-4717-A1A8-C85E4D95AF5D}" presName="node" presStyleLbl="node1" presStyleIdx="5" presStyleCnt="15">
        <dgm:presLayoutVars>
          <dgm:bulletEnabled val="1"/>
        </dgm:presLayoutVars>
      </dgm:prSet>
      <dgm:spPr/>
    </dgm:pt>
    <dgm:pt modelId="{6A380B63-B20A-4595-AA0B-ADD093F30786}" type="pres">
      <dgm:prSet presAssocID="{B9043E6F-8BFF-483C-8790-EE176A0F50D4}" presName="sibTrans" presStyleLbl="sibTrans1D1" presStyleIdx="5" presStyleCnt="14"/>
      <dgm:spPr/>
    </dgm:pt>
    <dgm:pt modelId="{7753798E-0847-4D13-86AE-DAF4831A1A6F}" type="pres">
      <dgm:prSet presAssocID="{B9043E6F-8BFF-483C-8790-EE176A0F50D4}" presName="connectorText" presStyleLbl="sibTrans1D1" presStyleIdx="5" presStyleCnt="14"/>
      <dgm:spPr/>
    </dgm:pt>
    <dgm:pt modelId="{4D178E85-9C53-4619-A5DE-8AA79BDF39E7}" type="pres">
      <dgm:prSet presAssocID="{FBBB7207-93C0-4929-BF72-8B0AB93AB877}" presName="node" presStyleLbl="node1" presStyleIdx="6" presStyleCnt="15">
        <dgm:presLayoutVars>
          <dgm:bulletEnabled val="1"/>
        </dgm:presLayoutVars>
      </dgm:prSet>
      <dgm:spPr/>
    </dgm:pt>
    <dgm:pt modelId="{97CF4235-2D77-47DA-A6FC-3ECCBD80B6A0}" type="pres">
      <dgm:prSet presAssocID="{FB90AEBD-E701-462E-B6E3-292B960B7FC4}" presName="sibTrans" presStyleLbl="sibTrans1D1" presStyleIdx="6" presStyleCnt="14"/>
      <dgm:spPr/>
    </dgm:pt>
    <dgm:pt modelId="{A19108C2-9165-46F3-9E09-F9C766A6F497}" type="pres">
      <dgm:prSet presAssocID="{FB90AEBD-E701-462E-B6E3-292B960B7FC4}" presName="connectorText" presStyleLbl="sibTrans1D1" presStyleIdx="6" presStyleCnt="14"/>
      <dgm:spPr/>
    </dgm:pt>
    <dgm:pt modelId="{113180DD-6FF3-4144-89AA-8D965540E6ED}" type="pres">
      <dgm:prSet presAssocID="{07592EBC-3543-4246-93BC-BDCFFBFD30F5}" presName="node" presStyleLbl="node1" presStyleIdx="7" presStyleCnt="15">
        <dgm:presLayoutVars>
          <dgm:bulletEnabled val="1"/>
        </dgm:presLayoutVars>
      </dgm:prSet>
      <dgm:spPr/>
    </dgm:pt>
    <dgm:pt modelId="{1943042C-2EF7-481E-AAD3-B8790D9D2E3C}" type="pres">
      <dgm:prSet presAssocID="{E9C1A674-B1D4-45D9-A743-243FB3CC3589}" presName="sibTrans" presStyleLbl="sibTrans1D1" presStyleIdx="7" presStyleCnt="14"/>
      <dgm:spPr/>
    </dgm:pt>
    <dgm:pt modelId="{A88B8DF2-CBAE-4ED3-849B-924176053E0B}" type="pres">
      <dgm:prSet presAssocID="{E9C1A674-B1D4-45D9-A743-243FB3CC3589}" presName="connectorText" presStyleLbl="sibTrans1D1" presStyleIdx="7" presStyleCnt="14"/>
      <dgm:spPr/>
    </dgm:pt>
    <dgm:pt modelId="{D416A5A6-4112-47F4-AA6D-DC2D98AE0490}" type="pres">
      <dgm:prSet presAssocID="{9F954DD9-62DC-4FFD-8D5A-2C97A0F1B21E}" presName="node" presStyleLbl="node1" presStyleIdx="8" presStyleCnt="15" custScaleX="157430">
        <dgm:presLayoutVars>
          <dgm:bulletEnabled val="1"/>
        </dgm:presLayoutVars>
      </dgm:prSet>
      <dgm:spPr/>
    </dgm:pt>
    <dgm:pt modelId="{0A401C6F-3E49-4C2F-9891-DC5AFAC57A82}" type="pres">
      <dgm:prSet presAssocID="{2D4FD320-A887-441E-8F75-9874598FBC8E}" presName="sibTrans" presStyleLbl="sibTrans1D1" presStyleIdx="8" presStyleCnt="14"/>
      <dgm:spPr/>
    </dgm:pt>
    <dgm:pt modelId="{1474B91E-403C-4C19-95BA-BFFC0F33D585}" type="pres">
      <dgm:prSet presAssocID="{2D4FD320-A887-441E-8F75-9874598FBC8E}" presName="connectorText" presStyleLbl="sibTrans1D1" presStyleIdx="8" presStyleCnt="14"/>
      <dgm:spPr/>
    </dgm:pt>
    <dgm:pt modelId="{C00EC4B4-464A-47DF-AB18-464A34016AFC}" type="pres">
      <dgm:prSet presAssocID="{6374FF48-3976-42CB-93E3-894B354A631E}" presName="node" presStyleLbl="node1" presStyleIdx="9" presStyleCnt="15">
        <dgm:presLayoutVars>
          <dgm:bulletEnabled val="1"/>
        </dgm:presLayoutVars>
      </dgm:prSet>
      <dgm:spPr/>
    </dgm:pt>
    <dgm:pt modelId="{84F5714E-BA5E-4C44-AF85-B785C7699193}" type="pres">
      <dgm:prSet presAssocID="{2F247D8F-3897-4F74-8BB6-DFF9DB2CD6AF}" presName="sibTrans" presStyleLbl="sibTrans1D1" presStyleIdx="9" presStyleCnt="14"/>
      <dgm:spPr/>
    </dgm:pt>
    <dgm:pt modelId="{FE7E154E-F80B-4253-83F1-76C25BBCFD2D}" type="pres">
      <dgm:prSet presAssocID="{2F247D8F-3897-4F74-8BB6-DFF9DB2CD6AF}" presName="connectorText" presStyleLbl="sibTrans1D1" presStyleIdx="9" presStyleCnt="14"/>
      <dgm:spPr/>
    </dgm:pt>
    <dgm:pt modelId="{BEC85BBE-C973-49BE-8186-579DC45FD222}" type="pres">
      <dgm:prSet presAssocID="{63D8E34D-A512-4838-ABB7-42456C13913B}" presName="node" presStyleLbl="node1" presStyleIdx="10" presStyleCnt="15">
        <dgm:presLayoutVars>
          <dgm:bulletEnabled val="1"/>
        </dgm:presLayoutVars>
      </dgm:prSet>
      <dgm:spPr/>
    </dgm:pt>
    <dgm:pt modelId="{D4BAB384-0951-497F-B6A4-5CC94C8E36DA}" type="pres">
      <dgm:prSet presAssocID="{F8D164E3-AC9D-4F64-996C-0B08926A01FA}" presName="sibTrans" presStyleLbl="sibTrans1D1" presStyleIdx="10" presStyleCnt="14"/>
      <dgm:spPr/>
    </dgm:pt>
    <dgm:pt modelId="{435942D7-7D1C-43BF-887A-0E378E729E93}" type="pres">
      <dgm:prSet presAssocID="{F8D164E3-AC9D-4F64-996C-0B08926A01FA}" presName="connectorText" presStyleLbl="sibTrans1D1" presStyleIdx="10" presStyleCnt="14"/>
      <dgm:spPr/>
    </dgm:pt>
    <dgm:pt modelId="{A004E08F-AB7D-4864-8A39-A96FC6B3A527}" type="pres">
      <dgm:prSet presAssocID="{9FD111AF-5E71-47A7-9EC9-08A3B626B757}" presName="node" presStyleLbl="node1" presStyleIdx="11" presStyleCnt="15">
        <dgm:presLayoutVars>
          <dgm:bulletEnabled val="1"/>
        </dgm:presLayoutVars>
      </dgm:prSet>
      <dgm:spPr/>
    </dgm:pt>
    <dgm:pt modelId="{119791D2-3A74-4D90-8C7F-1AC9288FFBE6}" type="pres">
      <dgm:prSet presAssocID="{801F8819-13D1-4317-A356-A4BCC790BA5B}" presName="sibTrans" presStyleLbl="sibTrans1D1" presStyleIdx="11" presStyleCnt="14"/>
      <dgm:spPr/>
    </dgm:pt>
    <dgm:pt modelId="{9A61CA3F-AB35-4652-B98E-8E57B174FA68}" type="pres">
      <dgm:prSet presAssocID="{801F8819-13D1-4317-A356-A4BCC790BA5B}" presName="connectorText" presStyleLbl="sibTrans1D1" presStyleIdx="11" presStyleCnt="14"/>
      <dgm:spPr/>
    </dgm:pt>
    <dgm:pt modelId="{5E708717-7A68-4456-AD34-12D535BF8172}" type="pres">
      <dgm:prSet presAssocID="{5CD9443F-7464-4C68-9E36-BA8B9F8F249A}" presName="node" presStyleLbl="node1" presStyleIdx="12" presStyleCnt="15">
        <dgm:presLayoutVars>
          <dgm:bulletEnabled val="1"/>
        </dgm:presLayoutVars>
      </dgm:prSet>
      <dgm:spPr/>
    </dgm:pt>
    <dgm:pt modelId="{D67C7666-18D5-4CCA-ACAA-CEEAFCBF901E}" type="pres">
      <dgm:prSet presAssocID="{3F848DEE-9034-496E-A310-8E1CE2ADEA03}" presName="sibTrans" presStyleLbl="sibTrans1D1" presStyleIdx="12" presStyleCnt="14"/>
      <dgm:spPr/>
    </dgm:pt>
    <dgm:pt modelId="{FEB7E0DC-0B64-4061-BD8A-0C5F4E43070A}" type="pres">
      <dgm:prSet presAssocID="{3F848DEE-9034-496E-A310-8E1CE2ADEA03}" presName="connectorText" presStyleLbl="sibTrans1D1" presStyleIdx="12" presStyleCnt="14"/>
      <dgm:spPr/>
    </dgm:pt>
    <dgm:pt modelId="{29762A30-F85E-430B-8835-8913EDB9CC2A}" type="pres">
      <dgm:prSet presAssocID="{2A6CBAF5-BC8C-4164-BED5-804728FCE8EE}" presName="node" presStyleLbl="node1" presStyleIdx="13" presStyleCnt="15">
        <dgm:presLayoutVars>
          <dgm:bulletEnabled val="1"/>
        </dgm:presLayoutVars>
      </dgm:prSet>
      <dgm:spPr/>
    </dgm:pt>
    <dgm:pt modelId="{99BECA96-B12B-4F56-931F-34D3012ED79A}" type="pres">
      <dgm:prSet presAssocID="{E097C457-50AA-4A69-AE85-EE8474A47458}" presName="sibTrans" presStyleLbl="sibTrans1D1" presStyleIdx="13" presStyleCnt="14"/>
      <dgm:spPr/>
    </dgm:pt>
    <dgm:pt modelId="{6B65AB98-2C02-4206-BF86-D52723CEBABC}" type="pres">
      <dgm:prSet presAssocID="{E097C457-50AA-4A69-AE85-EE8474A47458}" presName="connectorText" presStyleLbl="sibTrans1D1" presStyleIdx="13" presStyleCnt="14"/>
      <dgm:spPr/>
    </dgm:pt>
    <dgm:pt modelId="{6C91A1EC-F29E-4073-AD2B-C5776D778A3F}" type="pres">
      <dgm:prSet presAssocID="{4F2BD606-A875-41B5-9290-C052387515E9}" presName="node" presStyleLbl="node1" presStyleIdx="14" presStyleCnt="15">
        <dgm:presLayoutVars>
          <dgm:bulletEnabled val="1"/>
        </dgm:presLayoutVars>
      </dgm:prSet>
      <dgm:spPr/>
    </dgm:pt>
  </dgm:ptLst>
  <dgm:cxnLst>
    <dgm:cxn modelId="{97256A00-895F-49C8-8612-90C05653ECDE}" srcId="{3B9B5992-822C-4A6F-9179-CB6CD1B6A70C}" destId="{FBBB7207-93C0-4929-BF72-8B0AB93AB877}" srcOrd="6" destOrd="0" parTransId="{A5941E8A-59B0-43D5-92FD-5812F0093E0B}" sibTransId="{FB90AEBD-E701-462E-B6E3-292B960B7FC4}"/>
    <dgm:cxn modelId="{682E6F07-8011-448E-BAC4-0C664DFC7CCE}" type="presOf" srcId="{FB90AEBD-E701-462E-B6E3-292B960B7FC4}" destId="{A19108C2-9165-46F3-9E09-F9C766A6F497}" srcOrd="1" destOrd="0" presId="urn:microsoft.com/office/officeart/2005/8/layout/bProcess3"/>
    <dgm:cxn modelId="{486EF407-6AA2-4E46-9419-CB8A4D3BE8B0}" type="presOf" srcId="{6B910D8A-23C8-4717-A1A8-C85E4D95AF5D}" destId="{A21F00A1-E0C5-4B6C-A4B7-303F5B570CC7}" srcOrd="0" destOrd="0" presId="urn:microsoft.com/office/officeart/2005/8/layout/bProcess3"/>
    <dgm:cxn modelId="{94D0640C-1E06-4AF4-85CD-6CB1A7596B64}" type="presOf" srcId="{0FD71D39-3029-424D-BDDB-49C7041D8CE2}" destId="{8C6E111C-CD21-4609-9B5F-3F76F53554C9}" srcOrd="0" destOrd="0" presId="urn:microsoft.com/office/officeart/2005/8/layout/bProcess3"/>
    <dgm:cxn modelId="{780FEC0E-0B54-432F-B491-5BCC293F1A10}" srcId="{3B9B5992-822C-4A6F-9179-CB6CD1B6A70C}" destId="{63D8E34D-A512-4838-ABB7-42456C13913B}" srcOrd="10" destOrd="0" parTransId="{9E14D8DC-AAAB-4595-BA02-D7ACDA850137}" sibTransId="{F8D164E3-AC9D-4F64-996C-0B08926A01FA}"/>
    <dgm:cxn modelId="{E51D2B0F-B136-4FCA-AC4E-5E8CBBB718ED}" type="presOf" srcId="{801F8819-13D1-4317-A356-A4BCC790BA5B}" destId="{9A61CA3F-AB35-4652-B98E-8E57B174FA68}" srcOrd="1" destOrd="0" presId="urn:microsoft.com/office/officeart/2005/8/layout/bProcess3"/>
    <dgm:cxn modelId="{9FD1DD11-7907-4682-BD08-7079DFE687D7}" type="presOf" srcId="{9FD111AF-5E71-47A7-9EC9-08A3B626B757}" destId="{A004E08F-AB7D-4864-8A39-A96FC6B3A527}" srcOrd="0" destOrd="0" presId="urn:microsoft.com/office/officeart/2005/8/layout/bProcess3"/>
    <dgm:cxn modelId="{896F1315-130B-4C13-A6D4-D89A1C5E1479}" type="presOf" srcId="{0DAD0B14-CACF-45F0-8F69-3250FD1E1B55}" destId="{74072F48-AC43-4569-BB0D-957140289B71}" srcOrd="0" destOrd="0" presId="urn:microsoft.com/office/officeart/2005/8/layout/bProcess3"/>
    <dgm:cxn modelId="{49E4DD2F-1BAC-422F-BA37-E6F56D3C5FF5}" type="presOf" srcId="{C5A83394-2CDE-464F-935D-40EBEBBB563B}" destId="{E8F73294-3B74-42D8-92EB-DEB3A197FED8}" srcOrd="0" destOrd="0" presId="urn:microsoft.com/office/officeart/2005/8/layout/bProcess3"/>
    <dgm:cxn modelId="{F2E6E82F-9B98-4840-9C1C-1523A5B0FA6B}" srcId="{3B9B5992-822C-4A6F-9179-CB6CD1B6A70C}" destId="{6374FF48-3976-42CB-93E3-894B354A631E}" srcOrd="9" destOrd="0" parTransId="{4943B142-373D-4C35-9FB7-9F0187D7BEC0}" sibTransId="{2F247D8F-3897-4F74-8BB6-DFF9DB2CD6AF}"/>
    <dgm:cxn modelId="{C0A2FB3F-23FA-4352-8059-BCF439EA9EC2}" type="presOf" srcId="{FB90AEBD-E701-462E-B6E3-292B960B7FC4}" destId="{97CF4235-2D77-47DA-A6FC-3ECCBD80B6A0}" srcOrd="0" destOrd="0" presId="urn:microsoft.com/office/officeart/2005/8/layout/bProcess3"/>
    <dgm:cxn modelId="{42C6855E-ABDE-4A8B-B8EC-8BBFCE39FCCE}" type="presOf" srcId="{5CD9443F-7464-4C68-9E36-BA8B9F8F249A}" destId="{5E708717-7A68-4456-AD34-12D535BF8172}" srcOrd="0" destOrd="0" presId="urn:microsoft.com/office/officeart/2005/8/layout/bProcess3"/>
    <dgm:cxn modelId="{D2101A60-1559-479F-B39B-748830AB04CB}" type="presOf" srcId="{E9C1A674-B1D4-45D9-A743-243FB3CC3589}" destId="{A88B8DF2-CBAE-4ED3-849B-924176053E0B}" srcOrd="1" destOrd="0" presId="urn:microsoft.com/office/officeart/2005/8/layout/bProcess3"/>
    <dgm:cxn modelId="{DB0B6A45-19FF-4409-BB16-40C3690944CD}" srcId="{3B9B5992-822C-4A6F-9179-CB6CD1B6A70C}" destId="{D1CC59D6-11C7-4C63-A41B-FC2EF48383BB}" srcOrd="2" destOrd="0" parTransId="{701E1F9C-9506-46FE-91B9-BDA33ECDBEF5}" sibTransId="{0FD71D39-3029-424D-BDDB-49C7041D8CE2}"/>
    <dgm:cxn modelId="{9C507E47-8939-404B-A5EF-9526419ADFD3}" srcId="{3B9B5992-822C-4A6F-9179-CB6CD1B6A70C}" destId="{18F01814-63A8-48A5-861F-81B39D43FB40}" srcOrd="0" destOrd="0" parTransId="{1BEE2E3F-C7A1-4AB1-A5D4-AE89100AF35F}" sibTransId="{0DAD0B14-CACF-45F0-8F69-3250FD1E1B55}"/>
    <dgm:cxn modelId="{90FF5548-1CEF-4D60-A6E7-93833774CBEF}" type="presOf" srcId="{3F848DEE-9034-496E-A310-8E1CE2ADEA03}" destId="{FEB7E0DC-0B64-4061-BD8A-0C5F4E43070A}" srcOrd="1" destOrd="0" presId="urn:microsoft.com/office/officeart/2005/8/layout/bProcess3"/>
    <dgm:cxn modelId="{E3622449-7127-4AE1-82DE-5030841287DF}" srcId="{3B9B5992-822C-4A6F-9179-CB6CD1B6A70C}" destId="{4F2BD606-A875-41B5-9290-C052387515E9}" srcOrd="14" destOrd="0" parTransId="{31497BBD-6000-4B7D-AB6A-375018E8CCBC}" sibTransId="{5EE3EF6F-3660-40B4-86C9-E4AA1C023493}"/>
    <dgm:cxn modelId="{4B304C6A-56F5-491F-A867-66EF69B75C9A}" type="presOf" srcId="{F8D164E3-AC9D-4F64-996C-0B08926A01FA}" destId="{D4BAB384-0951-497F-B6A4-5CC94C8E36DA}" srcOrd="0" destOrd="0" presId="urn:microsoft.com/office/officeart/2005/8/layout/bProcess3"/>
    <dgm:cxn modelId="{364E4C6A-C250-4D45-8826-9B2608812E4B}" type="presOf" srcId="{3B9B5992-822C-4A6F-9179-CB6CD1B6A70C}" destId="{D84778AC-536D-4927-AB9A-CA320F9A1ECD}" srcOrd="0" destOrd="0" presId="urn:microsoft.com/office/officeart/2005/8/layout/bProcess3"/>
    <dgm:cxn modelId="{CB581B6C-4085-4609-8D00-90C432827E16}" type="presOf" srcId="{3F848DEE-9034-496E-A310-8E1CE2ADEA03}" destId="{D67C7666-18D5-4CCA-ACAA-CEEAFCBF901E}" srcOrd="0" destOrd="0" presId="urn:microsoft.com/office/officeart/2005/8/layout/bProcess3"/>
    <dgm:cxn modelId="{7B5A9D6D-AE00-4CD5-800E-A48C26894302}" type="presOf" srcId="{A136AA36-852C-4327-920D-8226BFB44B75}" destId="{37F129B2-9AA4-444D-BD4D-75A6552769D0}" srcOrd="1" destOrd="0" presId="urn:microsoft.com/office/officeart/2005/8/layout/bProcess3"/>
    <dgm:cxn modelId="{1D659D4E-0626-4D38-8F52-42A6BBE6D6C9}" srcId="{3B9B5992-822C-4A6F-9179-CB6CD1B6A70C}" destId="{C5A83394-2CDE-464F-935D-40EBEBBB563B}" srcOrd="1" destOrd="0" parTransId="{D0B4B252-38FD-4FDF-A23B-E37F936065BC}" sibTransId="{B3A3CDF7-3225-4447-9470-B9F70EC71DF4}"/>
    <dgm:cxn modelId="{AFA03E4F-880C-472F-A5A5-122E2DBC2F1A}" type="presOf" srcId="{9F954DD9-62DC-4FFD-8D5A-2C97A0F1B21E}" destId="{D416A5A6-4112-47F4-AA6D-DC2D98AE0490}" srcOrd="0" destOrd="0" presId="urn:microsoft.com/office/officeart/2005/8/layout/bProcess3"/>
    <dgm:cxn modelId="{DF424B50-E959-4992-BA39-B8A255A13E02}" type="presOf" srcId="{A136AA36-852C-4327-920D-8226BFB44B75}" destId="{3087AD3B-5568-4AE4-B44F-7D46F56E9924}" srcOrd="0" destOrd="0" presId="urn:microsoft.com/office/officeart/2005/8/layout/bProcess3"/>
    <dgm:cxn modelId="{41AC5250-0253-4F0C-85A8-26AFF796A3CA}" type="presOf" srcId="{0DAD0B14-CACF-45F0-8F69-3250FD1E1B55}" destId="{E6A2B443-6858-4062-9BA3-FB32255232AA}" srcOrd="1" destOrd="0" presId="urn:microsoft.com/office/officeart/2005/8/layout/bProcess3"/>
    <dgm:cxn modelId="{5BE6A174-0571-4AC3-935D-4C969D8423B8}" type="presOf" srcId="{0FD71D39-3029-424D-BDDB-49C7041D8CE2}" destId="{3A417A8E-91C3-4407-B462-D1C11BD6B0AE}" srcOrd="1" destOrd="0" presId="urn:microsoft.com/office/officeart/2005/8/layout/bProcess3"/>
    <dgm:cxn modelId="{F4B17A7B-F0F8-4C14-99EA-CB48693C5206}" type="presOf" srcId="{E097C457-50AA-4A69-AE85-EE8474A47458}" destId="{99BECA96-B12B-4F56-931F-34D3012ED79A}" srcOrd="0" destOrd="0" presId="urn:microsoft.com/office/officeart/2005/8/layout/bProcess3"/>
    <dgm:cxn modelId="{ABEBA37C-20FA-4042-B89F-A9734E158275}" type="presOf" srcId="{7B6DE6BF-E4EB-4B18-AA19-301077E976C6}" destId="{1C467F30-8B14-414F-8319-B115F84788C8}" srcOrd="0" destOrd="0" presId="urn:microsoft.com/office/officeart/2005/8/layout/bProcess3"/>
    <dgm:cxn modelId="{1E84857D-7644-4311-8046-8D8ED025870C}" srcId="{3B9B5992-822C-4A6F-9179-CB6CD1B6A70C}" destId="{25C06575-FD2D-4B8E-A5F5-1A54B5485CD3}" srcOrd="3" destOrd="0" parTransId="{A42ED2B9-0FEC-4022-9D54-37B43FB6A042}" sibTransId="{A136AA36-852C-4327-920D-8226BFB44B75}"/>
    <dgm:cxn modelId="{37810B87-F79D-4CFE-8492-791BE9F1DD45}" type="presOf" srcId="{B9043E6F-8BFF-483C-8790-EE176A0F50D4}" destId="{6A380B63-B20A-4595-AA0B-ADD093F30786}" srcOrd="0" destOrd="0" presId="urn:microsoft.com/office/officeart/2005/8/layout/bProcess3"/>
    <dgm:cxn modelId="{542B518A-6B26-486A-B74B-9DA5057DACED}" srcId="{3B9B5992-822C-4A6F-9179-CB6CD1B6A70C}" destId="{07592EBC-3543-4246-93BC-BDCFFBFD30F5}" srcOrd="7" destOrd="0" parTransId="{420D1E01-9836-4B5F-9F8F-5B78E76A74D9}" sibTransId="{E9C1A674-B1D4-45D9-A743-243FB3CC3589}"/>
    <dgm:cxn modelId="{CBA4A18D-D409-4CE2-BC20-4AB1397AFA4A}" type="presOf" srcId="{18F01814-63A8-48A5-861F-81B39D43FB40}" destId="{D134649E-BCAB-428C-8976-C0307943D988}" srcOrd="0" destOrd="0" presId="urn:microsoft.com/office/officeart/2005/8/layout/bProcess3"/>
    <dgm:cxn modelId="{23680999-8AEB-4B35-97E4-F4630FBA17D3}" type="presOf" srcId="{C531F68D-59F6-46F6-92B1-126725BE0F94}" destId="{FD2C1C54-B7F0-462A-A383-4EDDEADE5A83}" srcOrd="0" destOrd="0" presId="urn:microsoft.com/office/officeart/2005/8/layout/bProcess3"/>
    <dgm:cxn modelId="{CE783A99-3B9E-4722-A0C2-D1907B1885D4}" type="presOf" srcId="{B9043E6F-8BFF-483C-8790-EE176A0F50D4}" destId="{7753798E-0847-4D13-86AE-DAF4831A1A6F}" srcOrd="1" destOrd="0" presId="urn:microsoft.com/office/officeart/2005/8/layout/bProcess3"/>
    <dgm:cxn modelId="{322EA599-CFE2-4626-B9CE-3A3ADC0B4610}" type="presOf" srcId="{2F247D8F-3897-4F74-8BB6-DFF9DB2CD6AF}" destId="{FE7E154E-F80B-4253-83F1-76C25BBCFD2D}" srcOrd="1" destOrd="0" presId="urn:microsoft.com/office/officeart/2005/8/layout/bProcess3"/>
    <dgm:cxn modelId="{6A97F49C-42FD-4B0B-9A1C-78826DF377BD}" type="presOf" srcId="{801F8819-13D1-4317-A356-A4BCC790BA5B}" destId="{119791D2-3A74-4D90-8C7F-1AC9288FFBE6}" srcOrd="0" destOrd="0" presId="urn:microsoft.com/office/officeart/2005/8/layout/bProcess3"/>
    <dgm:cxn modelId="{FBE58CA7-A961-462E-A305-E5833864A9CC}" srcId="{3B9B5992-822C-4A6F-9179-CB6CD1B6A70C}" destId="{9FD111AF-5E71-47A7-9EC9-08A3B626B757}" srcOrd="11" destOrd="0" parTransId="{832ED938-09CA-42D4-81ED-1DDAC41E4809}" sibTransId="{801F8819-13D1-4317-A356-A4BCC790BA5B}"/>
    <dgm:cxn modelId="{53414CA8-F126-49F0-A5B2-B40F8483FA92}" type="presOf" srcId="{E097C457-50AA-4A69-AE85-EE8474A47458}" destId="{6B65AB98-2C02-4206-BF86-D52723CEBABC}" srcOrd="1" destOrd="0" presId="urn:microsoft.com/office/officeart/2005/8/layout/bProcess3"/>
    <dgm:cxn modelId="{AF453BA9-E59F-44D6-B7ED-E81BFBF6B3F7}" type="presOf" srcId="{C531F68D-59F6-46F6-92B1-126725BE0F94}" destId="{5C30BA89-2E08-47EA-AFF7-64BC0E26E928}" srcOrd="1" destOrd="0" presId="urn:microsoft.com/office/officeart/2005/8/layout/bProcess3"/>
    <dgm:cxn modelId="{08C973AB-AD8B-4FE0-A37E-0A7FD4F648CC}" type="presOf" srcId="{2A6CBAF5-BC8C-4164-BED5-804728FCE8EE}" destId="{29762A30-F85E-430B-8835-8913EDB9CC2A}" srcOrd="0" destOrd="0" presId="urn:microsoft.com/office/officeart/2005/8/layout/bProcess3"/>
    <dgm:cxn modelId="{9B31E8AC-AE92-47B3-8336-2742C12EE312}" type="presOf" srcId="{63D8E34D-A512-4838-ABB7-42456C13913B}" destId="{BEC85BBE-C973-49BE-8186-579DC45FD222}" srcOrd="0" destOrd="0" presId="urn:microsoft.com/office/officeart/2005/8/layout/bProcess3"/>
    <dgm:cxn modelId="{14DF0CAE-EB77-41F2-BD4B-F4F5A7175C61}" type="presOf" srcId="{25C06575-FD2D-4B8E-A5F5-1A54B5485CD3}" destId="{294B9E03-AE43-4DF0-AE22-4E29C805E5D0}" srcOrd="0" destOrd="0" presId="urn:microsoft.com/office/officeart/2005/8/layout/bProcess3"/>
    <dgm:cxn modelId="{995578B4-A42A-4F0C-BFA3-B02829E92D43}" type="presOf" srcId="{D1CC59D6-11C7-4C63-A41B-FC2EF48383BB}" destId="{2A8C0E4D-6A7D-4AB4-BA3F-79DF303B76B0}" srcOrd="0" destOrd="0" presId="urn:microsoft.com/office/officeart/2005/8/layout/bProcess3"/>
    <dgm:cxn modelId="{87E8E0B5-D683-49A5-8132-CFDF4A4AB1C9}" srcId="{3B9B5992-822C-4A6F-9179-CB6CD1B6A70C}" destId="{5CD9443F-7464-4C68-9E36-BA8B9F8F249A}" srcOrd="12" destOrd="0" parTransId="{5F85B8F1-988F-4788-9C67-E01487B493B0}" sibTransId="{3F848DEE-9034-496E-A310-8E1CE2ADEA03}"/>
    <dgm:cxn modelId="{050E87B7-E3F8-4485-A74C-F8B39A5FD6F8}" srcId="{3B9B5992-822C-4A6F-9179-CB6CD1B6A70C}" destId="{7B6DE6BF-E4EB-4B18-AA19-301077E976C6}" srcOrd="4" destOrd="0" parTransId="{A3C01A11-CF89-41B8-8FAD-8B8DD051F139}" sibTransId="{C531F68D-59F6-46F6-92B1-126725BE0F94}"/>
    <dgm:cxn modelId="{E82ACEBA-45D2-43F6-90E4-F278E9AA32BC}" type="presOf" srcId="{F8D164E3-AC9D-4F64-996C-0B08926A01FA}" destId="{435942D7-7D1C-43BF-887A-0E378E729E93}" srcOrd="1" destOrd="0" presId="urn:microsoft.com/office/officeart/2005/8/layout/bProcess3"/>
    <dgm:cxn modelId="{5E87E8BA-BDC6-496A-ABF3-E550184B754C}" type="presOf" srcId="{6374FF48-3976-42CB-93E3-894B354A631E}" destId="{C00EC4B4-464A-47DF-AB18-464A34016AFC}" srcOrd="0" destOrd="0" presId="urn:microsoft.com/office/officeart/2005/8/layout/bProcess3"/>
    <dgm:cxn modelId="{036BCEBB-A463-40F5-AD17-0FB02F3142A9}" type="presOf" srcId="{FBBB7207-93C0-4929-BF72-8B0AB93AB877}" destId="{4D178E85-9C53-4619-A5DE-8AA79BDF39E7}" srcOrd="0" destOrd="0" presId="urn:microsoft.com/office/officeart/2005/8/layout/bProcess3"/>
    <dgm:cxn modelId="{393154C9-D7B9-4E62-9E0C-E3AACDA26C4B}" srcId="{3B9B5992-822C-4A6F-9179-CB6CD1B6A70C}" destId="{2A6CBAF5-BC8C-4164-BED5-804728FCE8EE}" srcOrd="13" destOrd="0" parTransId="{E52396C0-C6B8-4066-9244-6FAC4C88FD8D}" sibTransId="{E097C457-50AA-4A69-AE85-EE8474A47458}"/>
    <dgm:cxn modelId="{9105FDCD-355E-4AC1-AB65-0582F14D8666}" srcId="{3B9B5992-822C-4A6F-9179-CB6CD1B6A70C}" destId="{9F954DD9-62DC-4FFD-8D5A-2C97A0F1B21E}" srcOrd="8" destOrd="0" parTransId="{FCF04E9D-948E-4AE7-94BD-D4F03D1F6141}" sibTransId="{2D4FD320-A887-441E-8F75-9874598FBC8E}"/>
    <dgm:cxn modelId="{8A0D5BD6-46D3-4679-B72F-CC918F856EA5}" type="presOf" srcId="{4F2BD606-A875-41B5-9290-C052387515E9}" destId="{6C91A1EC-F29E-4073-AD2B-C5776D778A3F}" srcOrd="0" destOrd="0" presId="urn:microsoft.com/office/officeart/2005/8/layout/bProcess3"/>
    <dgm:cxn modelId="{2A8C55D6-F579-40FD-B25A-C0DE494BF0A6}" type="presOf" srcId="{2D4FD320-A887-441E-8F75-9874598FBC8E}" destId="{0A401C6F-3E49-4C2F-9891-DC5AFAC57A82}" srcOrd="0" destOrd="0" presId="urn:microsoft.com/office/officeart/2005/8/layout/bProcess3"/>
    <dgm:cxn modelId="{F43C3FD8-F569-4F5A-9C15-BB3B4D770C71}" type="presOf" srcId="{E9C1A674-B1D4-45D9-A743-243FB3CC3589}" destId="{1943042C-2EF7-481E-AAD3-B8790D9D2E3C}" srcOrd="0" destOrd="0" presId="urn:microsoft.com/office/officeart/2005/8/layout/bProcess3"/>
    <dgm:cxn modelId="{2F6AD7E3-764A-4965-93FC-9BA2413A8083}" type="presOf" srcId="{07592EBC-3543-4246-93BC-BDCFFBFD30F5}" destId="{113180DD-6FF3-4144-89AA-8D965540E6ED}" srcOrd="0" destOrd="0" presId="urn:microsoft.com/office/officeart/2005/8/layout/bProcess3"/>
    <dgm:cxn modelId="{ECAE08E6-3B56-4810-A2F5-BE275AD73DC3}" type="presOf" srcId="{B3A3CDF7-3225-4447-9470-B9F70EC71DF4}" destId="{5F7C6955-E538-403F-9E72-0EBC462FEBBA}" srcOrd="0" destOrd="0" presId="urn:microsoft.com/office/officeart/2005/8/layout/bProcess3"/>
    <dgm:cxn modelId="{88915AEA-7F7A-40C9-B513-EFA3FEDA51F4}" type="presOf" srcId="{2D4FD320-A887-441E-8F75-9874598FBC8E}" destId="{1474B91E-403C-4C19-95BA-BFFC0F33D585}" srcOrd="1" destOrd="0" presId="urn:microsoft.com/office/officeart/2005/8/layout/bProcess3"/>
    <dgm:cxn modelId="{E293B8EC-09AE-49FA-BDDB-D78CD2D5444D}" type="presOf" srcId="{2F247D8F-3897-4F74-8BB6-DFF9DB2CD6AF}" destId="{84F5714E-BA5E-4C44-AF85-B785C7699193}" srcOrd="0" destOrd="0" presId="urn:microsoft.com/office/officeart/2005/8/layout/bProcess3"/>
    <dgm:cxn modelId="{9506CBF4-4A7D-4BD5-9A16-DF2BD9739262}" type="presOf" srcId="{B3A3CDF7-3225-4447-9470-B9F70EC71DF4}" destId="{3644A018-539F-4E20-A924-7E4D05D6B76D}" srcOrd="1" destOrd="0" presId="urn:microsoft.com/office/officeart/2005/8/layout/bProcess3"/>
    <dgm:cxn modelId="{CEC521FA-ACAD-4963-B279-9C96500E5542}" srcId="{3B9B5992-822C-4A6F-9179-CB6CD1B6A70C}" destId="{6B910D8A-23C8-4717-A1A8-C85E4D95AF5D}" srcOrd="5" destOrd="0" parTransId="{32D8D11B-8BC7-415E-AF73-B132E7D5EA97}" sibTransId="{B9043E6F-8BFF-483C-8790-EE176A0F50D4}"/>
    <dgm:cxn modelId="{C02E596B-DD18-45FD-880D-76DD49D49500}" type="presParOf" srcId="{D84778AC-536D-4927-AB9A-CA320F9A1ECD}" destId="{D134649E-BCAB-428C-8976-C0307943D988}" srcOrd="0" destOrd="0" presId="urn:microsoft.com/office/officeart/2005/8/layout/bProcess3"/>
    <dgm:cxn modelId="{8C09974C-F32F-4317-9969-21C98692DC5F}" type="presParOf" srcId="{D84778AC-536D-4927-AB9A-CA320F9A1ECD}" destId="{74072F48-AC43-4569-BB0D-957140289B71}" srcOrd="1" destOrd="0" presId="urn:microsoft.com/office/officeart/2005/8/layout/bProcess3"/>
    <dgm:cxn modelId="{FC473042-2AE6-4827-B895-2E99A9AA0F85}" type="presParOf" srcId="{74072F48-AC43-4569-BB0D-957140289B71}" destId="{E6A2B443-6858-4062-9BA3-FB32255232AA}" srcOrd="0" destOrd="0" presId="urn:microsoft.com/office/officeart/2005/8/layout/bProcess3"/>
    <dgm:cxn modelId="{123342E0-75ED-4868-A4A8-A4A2182DBF15}" type="presParOf" srcId="{D84778AC-536D-4927-AB9A-CA320F9A1ECD}" destId="{E8F73294-3B74-42D8-92EB-DEB3A197FED8}" srcOrd="2" destOrd="0" presId="urn:microsoft.com/office/officeart/2005/8/layout/bProcess3"/>
    <dgm:cxn modelId="{EE8FFA52-D8F0-43E2-B76F-4A2F937A958F}" type="presParOf" srcId="{D84778AC-536D-4927-AB9A-CA320F9A1ECD}" destId="{5F7C6955-E538-403F-9E72-0EBC462FEBBA}" srcOrd="3" destOrd="0" presId="urn:microsoft.com/office/officeart/2005/8/layout/bProcess3"/>
    <dgm:cxn modelId="{2E7FA6DB-E174-4689-B380-66F42BCCD308}" type="presParOf" srcId="{5F7C6955-E538-403F-9E72-0EBC462FEBBA}" destId="{3644A018-539F-4E20-A924-7E4D05D6B76D}" srcOrd="0" destOrd="0" presId="urn:microsoft.com/office/officeart/2005/8/layout/bProcess3"/>
    <dgm:cxn modelId="{97481DEF-5B6B-4E2A-BF6A-16027965F720}" type="presParOf" srcId="{D84778AC-536D-4927-AB9A-CA320F9A1ECD}" destId="{2A8C0E4D-6A7D-4AB4-BA3F-79DF303B76B0}" srcOrd="4" destOrd="0" presId="urn:microsoft.com/office/officeart/2005/8/layout/bProcess3"/>
    <dgm:cxn modelId="{A6F981D8-7149-4555-9859-6C87AD11DB8F}" type="presParOf" srcId="{D84778AC-536D-4927-AB9A-CA320F9A1ECD}" destId="{8C6E111C-CD21-4609-9B5F-3F76F53554C9}" srcOrd="5" destOrd="0" presId="urn:microsoft.com/office/officeart/2005/8/layout/bProcess3"/>
    <dgm:cxn modelId="{7CC9125C-979B-4322-8DDD-01CA50941661}" type="presParOf" srcId="{8C6E111C-CD21-4609-9B5F-3F76F53554C9}" destId="{3A417A8E-91C3-4407-B462-D1C11BD6B0AE}" srcOrd="0" destOrd="0" presId="urn:microsoft.com/office/officeart/2005/8/layout/bProcess3"/>
    <dgm:cxn modelId="{C8C2C6B5-07C4-4AA6-BA3B-1B42A10FDEEE}" type="presParOf" srcId="{D84778AC-536D-4927-AB9A-CA320F9A1ECD}" destId="{294B9E03-AE43-4DF0-AE22-4E29C805E5D0}" srcOrd="6" destOrd="0" presId="urn:microsoft.com/office/officeart/2005/8/layout/bProcess3"/>
    <dgm:cxn modelId="{9673BF36-5CFB-4264-9BC7-D12DF68141D6}" type="presParOf" srcId="{D84778AC-536D-4927-AB9A-CA320F9A1ECD}" destId="{3087AD3B-5568-4AE4-B44F-7D46F56E9924}" srcOrd="7" destOrd="0" presId="urn:microsoft.com/office/officeart/2005/8/layout/bProcess3"/>
    <dgm:cxn modelId="{D8B8BA2E-98FF-4025-942A-4940F8A97B94}" type="presParOf" srcId="{3087AD3B-5568-4AE4-B44F-7D46F56E9924}" destId="{37F129B2-9AA4-444D-BD4D-75A6552769D0}" srcOrd="0" destOrd="0" presId="urn:microsoft.com/office/officeart/2005/8/layout/bProcess3"/>
    <dgm:cxn modelId="{9DFCD5A7-B5D7-4FB0-8E42-D6FB9F3F4969}" type="presParOf" srcId="{D84778AC-536D-4927-AB9A-CA320F9A1ECD}" destId="{1C467F30-8B14-414F-8319-B115F84788C8}" srcOrd="8" destOrd="0" presId="urn:microsoft.com/office/officeart/2005/8/layout/bProcess3"/>
    <dgm:cxn modelId="{A0ECE451-9859-453E-B356-209FCD695057}" type="presParOf" srcId="{D84778AC-536D-4927-AB9A-CA320F9A1ECD}" destId="{FD2C1C54-B7F0-462A-A383-4EDDEADE5A83}" srcOrd="9" destOrd="0" presId="urn:microsoft.com/office/officeart/2005/8/layout/bProcess3"/>
    <dgm:cxn modelId="{6455DAFB-8606-4CDD-AEA3-F0A755D3F800}" type="presParOf" srcId="{FD2C1C54-B7F0-462A-A383-4EDDEADE5A83}" destId="{5C30BA89-2E08-47EA-AFF7-64BC0E26E928}" srcOrd="0" destOrd="0" presId="urn:microsoft.com/office/officeart/2005/8/layout/bProcess3"/>
    <dgm:cxn modelId="{F417D6C9-98DA-431D-9B2D-27EA89E4F6F7}" type="presParOf" srcId="{D84778AC-536D-4927-AB9A-CA320F9A1ECD}" destId="{A21F00A1-E0C5-4B6C-A4B7-303F5B570CC7}" srcOrd="10" destOrd="0" presId="urn:microsoft.com/office/officeart/2005/8/layout/bProcess3"/>
    <dgm:cxn modelId="{78710081-6BCE-410D-8570-AA6B660F3F22}" type="presParOf" srcId="{D84778AC-536D-4927-AB9A-CA320F9A1ECD}" destId="{6A380B63-B20A-4595-AA0B-ADD093F30786}" srcOrd="11" destOrd="0" presId="urn:microsoft.com/office/officeart/2005/8/layout/bProcess3"/>
    <dgm:cxn modelId="{C9522D23-B1D4-4B77-9BEE-52F20B51D2AE}" type="presParOf" srcId="{6A380B63-B20A-4595-AA0B-ADD093F30786}" destId="{7753798E-0847-4D13-86AE-DAF4831A1A6F}" srcOrd="0" destOrd="0" presId="urn:microsoft.com/office/officeart/2005/8/layout/bProcess3"/>
    <dgm:cxn modelId="{AFDC9113-91A4-48F3-A5A1-A441CFC40F49}" type="presParOf" srcId="{D84778AC-536D-4927-AB9A-CA320F9A1ECD}" destId="{4D178E85-9C53-4619-A5DE-8AA79BDF39E7}" srcOrd="12" destOrd="0" presId="urn:microsoft.com/office/officeart/2005/8/layout/bProcess3"/>
    <dgm:cxn modelId="{6F00EB5E-C9E2-4687-8297-DB649376864B}" type="presParOf" srcId="{D84778AC-536D-4927-AB9A-CA320F9A1ECD}" destId="{97CF4235-2D77-47DA-A6FC-3ECCBD80B6A0}" srcOrd="13" destOrd="0" presId="urn:microsoft.com/office/officeart/2005/8/layout/bProcess3"/>
    <dgm:cxn modelId="{1415D5AE-EE6D-46D4-AAC2-EE80EDB8798E}" type="presParOf" srcId="{97CF4235-2D77-47DA-A6FC-3ECCBD80B6A0}" destId="{A19108C2-9165-46F3-9E09-F9C766A6F497}" srcOrd="0" destOrd="0" presId="urn:microsoft.com/office/officeart/2005/8/layout/bProcess3"/>
    <dgm:cxn modelId="{ADCEA3D7-2975-49BF-84C7-03921DCB0408}" type="presParOf" srcId="{D84778AC-536D-4927-AB9A-CA320F9A1ECD}" destId="{113180DD-6FF3-4144-89AA-8D965540E6ED}" srcOrd="14" destOrd="0" presId="urn:microsoft.com/office/officeart/2005/8/layout/bProcess3"/>
    <dgm:cxn modelId="{60ACB0A9-D311-433C-9730-8ECDD9D5D0B3}" type="presParOf" srcId="{D84778AC-536D-4927-AB9A-CA320F9A1ECD}" destId="{1943042C-2EF7-481E-AAD3-B8790D9D2E3C}" srcOrd="15" destOrd="0" presId="urn:microsoft.com/office/officeart/2005/8/layout/bProcess3"/>
    <dgm:cxn modelId="{4AF0F40E-66D9-4870-A775-741DF6AA18CB}" type="presParOf" srcId="{1943042C-2EF7-481E-AAD3-B8790D9D2E3C}" destId="{A88B8DF2-CBAE-4ED3-849B-924176053E0B}" srcOrd="0" destOrd="0" presId="urn:microsoft.com/office/officeart/2005/8/layout/bProcess3"/>
    <dgm:cxn modelId="{D7A46CA0-B209-477C-8745-B3E8F691591E}" type="presParOf" srcId="{D84778AC-536D-4927-AB9A-CA320F9A1ECD}" destId="{D416A5A6-4112-47F4-AA6D-DC2D98AE0490}" srcOrd="16" destOrd="0" presId="urn:microsoft.com/office/officeart/2005/8/layout/bProcess3"/>
    <dgm:cxn modelId="{FA3E11B9-F828-46DE-8224-01AE5D1FB529}" type="presParOf" srcId="{D84778AC-536D-4927-AB9A-CA320F9A1ECD}" destId="{0A401C6F-3E49-4C2F-9891-DC5AFAC57A82}" srcOrd="17" destOrd="0" presId="urn:microsoft.com/office/officeart/2005/8/layout/bProcess3"/>
    <dgm:cxn modelId="{5939A317-B22D-451B-97D2-936E19EFAB20}" type="presParOf" srcId="{0A401C6F-3E49-4C2F-9891-DC5AFAC57A82}" destId="{1474B91E-403C-4C19-95BA-BFFC0F33D585}" srcOrd="0" destOrd="0" presId="urn:microsoft.com/office/officeart/2005/8/layout/bProcess3"/>
    <dgm:cxn modelId="{7E2E8C96-4664-41C2-B8AD-57C35F6CECC1}" type="presParOf" srcId="{D84778AC-536D-4927-AB9A-CA320F9A1ECD}" destId="{C00EC4B4-464A-47DF-AB18-464A34016AFC}" srcOrd="18" destOrd="0" presId="urn:microsoft.com/office/officeart/2005/8/layout/bProcess3"/>
    <dgm:cxn modelId="{AB9181B7-74D5-4D59-BEC4-A3EA02D368DF}" type="presParOf" srcId="{D84778AC-536D-4927-AB9A-CA320F9A1ECD}" destId="{84F5714E-BA5E-4C44-AF85-B785C7699193}" srcOrd="19" destOrd="0" presId="urn:microsoft.com/office/officeart/2005/8/layout/bProcess3"/>
    <dgm:cxn modelId="{EBD6C8A9-CE83-430F-AFC3-5AB4678F8F74}" type="presParOf" srcId="{84F5714E-BA5E-4C44-AF85-B785C7699193}" destId="{FE7E154E-F80B-4253-83F1-76C25BBCFD2D}" srcOrd="0" destOrd="0" presId="urn:microsoft.com/office/officeart/2005/8/layout/bProcess3"/>
    <dgm:cxn modelId="{D0AFFFC2-B7D2-4A8A-B237-61CCDE08FD45}" type="presParOf" srcId="{D84778AC-536D-4927-AB9A-CA320F9A1ECD}" destId="{BEC85BBE-C973-49BE-8186-579DC45FD222}" srcOrd="20" destOrd="0" presId="urn:microsoft.com/office/officeart/2005/8/layout/bProcess3"/>
    <dgm:cxn modelId="{0A30A33A-379F-432D-894B-D5860048C8AB}" type="presParOf" srcId="{D84778AC-536D-4927-AB9A-CA320F9A1ECD}" destId="{D4BAB384-0951-497F-B6A4-5CC94C8E36DA}" srcOrd="21" destOrd="0" presId="urn:microsoft.com/office/officeart/2005/8/layout/bProcess3"/>
    <dgm:cxn modelId="{526CC9A2-C2A7-4F5B-B781-81E337D065B9}" type="presParOf" srcId="{D4BAB384-0951-497F-B6A4-5CC94C8E36DA}" destId="{435942D7-7D1C-43BF-887A-0E378E729E93}" srcOrd="0" destOrd="0" presId="urn:microsoft.com/office/officeart/2005/8/layout/bProcess3"/>
    <dgm:cxn modelId="{282A327D-4888-47EE-B839-7FBA7254979C}" type="presParOf" srcId="{D84778AC-536D-4927-AB9A-CA320F9A1ECD}" destId="{A004E08F-AB7D-4864-8A39-A96FC6B3A527}" srcOrd="22" destOrd="0" presId="urn:microsoft.com/office/officeart/2005/8/layout/bProcess3"/>
    <dgm:cxn modelId="{0795E0AC-DC47-46B2-8278-DE06AE43251D}" type="presParOf" srcId="{D84778AC-536D-4927-AB9A-CA320F9A1ECD}" destId="{119791D2-3A74-4D90-8C7F-1AC9288FFBE6}" srcOrd="23" destOrd="0" presId="urn:microsoft.com/office/officeart/2005/8/layout/bProcess3"/>
    <dgm:cxn modelId="{37134260-8B3C-45FA-9B28-BD61B518C8F4}" type="presParOf" srcId="{119791D2-3A74-4D90-8C7F-1AC9288FFBE6}" destId="{9A61CA3F-AB35-4652-B98E-8E57B174FA68}" srcOrd="0" destOrd="0" presId="urn:microsoft.com/office/officeart/2005/8/layout/bProcess3"/>
    <dgm:cxn modelId="{8B23B839-4B51-4E2D-9767-63141C221555}" type="presParOf" srcId="{D84778AC-536D-4927-AB9A-CA320F9A1ECD}" destId="{5E708717-7A68-4456-AD34-12D535BF8172}" srcOrd="24" destOrd="0" presId="urn:microsoft.com/office/officeart/2005/8/layout/bProcess3"/>
    <dgm:cxn modelId="{C82F82A9-0378-499A-8001-6E0B0C39CB30}" type="presParOf" srcId="{D84778AC-536D-4927-AB9A-CA320F9A1ECD}" destId="{D67C7666-18D5-4CCA-ACAA-CEEAFCBF901E}" srcOrd="25" destOrd="0" presId="urn:microsoft.com/office/officeart/2005/8/layout/bProcess3"/>
    <dgm:cxn modelId="{35BBB95D-3ADB-4B8E-8BDB-5C5145941CD4}" type="presParOf" srcId="{D67C7666-18D5-4CCA-ACAA-CEEAFCBF901E}" destId="{FEB7E0DC-0B64-4061-BD8A-0C5F4E43070A}" srcOrd="0" destOrd="0" presId="urn:microsoft.com/office/officeart/2005/8/layout/bProcess3"/>
    <dgm:cxn modelId="{2BCC022B-6A40-4DCE-83CD-C2AA7A843CC2}" type="presParOf" srcId="{D84778AC-536D-4927-AB9A-CA320F9A1ECD}" destId="{29762A30-F85E-430B-8835-8913EDB9CC2A}" srcOrd="26" destOrd="0" presId="urn:microsoft.com/office/officeart/2005/8/layout/bProcess3"/>
    <dgm:cxn modelId="{77FEBD34-F557-49A5-8928-0603E017DC93}" type="presParOf" srcId="{D84778AC-536D-4927-AB9A-CA320F9A1ECD}" destId="{99BECA96-B12B-4F56-931F-34D3012ED79A}" srcOrd="27" destOrd="0" presId="urn:microsoft.com/office/officeart/2005/8/layout/bProcess3"/>
    <dgm:cxn modelId="{71B8DC69-4806-4694-A454-0021EE45E60E}" type="presParOf" srcId="{99BECA96-B12B-4F56-931F-34D3012ED79A}" destId="{6B65AB98-2C02-4206-BF86-D52723CEBABC}" srcOrd="0" destOrd="0" presId="urn:microsoft.com/office/officeart/2005/8/layout/bProcess3"/>
    <dgm:cxn modelId="{26E69937-0E77-4B76-8F0E-556E5BED888E}" type="presParOf" srcId="{D84778AC-536D-4927-AB9A-CA320F9A1ECD}" destId="{6C91A1EC-F29E-4073-AD2B-C5776D778A3F}" srcOrd="2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B9B5992-822C-4A6F-9179-CB6CD1B6A70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8F01814-63A8-48A5-861F-81B39D43FB40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E2E3F-C7A1-4AB1-A5D4-AE89100AF35F}" type="par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0DAD0B14-CACF-45F0-8F69-3250FD1E1B55}" type="sib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C5A83394-2CDE-464F-935D-40EBEBBB563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4B252-38FD-4FDF-A23B-E37F936065BC}" type="par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B3A3CDF7-3225-4447-9470-B9F70EC71DF4}" type="sib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D1CC59D6-11C7-4C63-A41B-FC2EF48383B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1E1F9C-9506-46FE-91B9-BDA33ECDBEF5}" type="par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0FD71D39-3029-424D-BDDB-49C7041D8CE2}" type="sib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25C06575-FD2D-4B8E-A5F5-1A54B5485CD3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ED2B9-0FEC-4022-9D54-37B43FB6A042}" type="par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A136AA36-852C-4327-920D-8226BFB44B75}" type="sib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7B6DE6BF-E4EB-4B18-AA19-301077E976C6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C01A11-CF89-41B8-8FAD-8B8DD051F139}" type="par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C531F68D-59F6-46F6-92B1-126725BE0F94}" type="sib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6B910D8A-23C8-4717-A1A8-C85E4D95AF5D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D8D11B-8BC7-415E-AF73-B132E7D5EA97}" type="par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B9043E6F-8BFF-483C-8790-EE176A0F50D4}" type="sib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FBBB7207-93C0-4929-BF72-8B0AB93AB87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941E8A-59B0-43D5-92FD-5812F0093E0B}" type="par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FB90AEBD-E701-462E-B6E3-292B960B7FC4}" type="sib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07592EBC-3543-4246-93BC-BDCFFBFD30F5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0D1E01-9836-4B5F-9F8F-5B78E76A74D9}" type="par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E9C1A674-B1D4-45D9-A743-243FB3CC3589}" type="sib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9F954DD9-62DC-4FFD-8D5A-2C97A0F1B21E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F04E9D-948E-4AE7-94BD-D4F03D1F6141}" type="par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2D4FD320-A887-441E-8F75-9874598FBC8E}" type="sib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6374FF48-3976-42CB-93E3-894B354A63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43B142-373D-4C35-9FB7-9F0187D7BEC0}" type="par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2F247D8F-3897-4F74-8BB6-DFF9DB2CD6AF}" type="sib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5CD9443F-7464-4C68-9E36-BA8B9F8F249A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5B8F1-988F-4788-9C67-E01487B493B0}" type="par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3F848DEE-9034-496E-A310-8E1CE2ADEA03}" type="sib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2A6CBAF5-BC8C-4164-BED5-804728FCE8E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2396C0-C6B8-4066-9244-6FAC4C88FD8D}" type="par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E097C457-50AA-4A69-AE85-EE8474A47458}" type="sib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4F2BD606-A875-41B5-9290-C052387515E9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97BBD-6000-4B7D-AB6A-375018E8CCBC}" type="par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5EE3EF6F-3660-40B4-86C9-E4AA1C023493}" type="sib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63D8E34D-A512-4838-ABB7-42456C13913B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4D8DC-AAAB-4595-BA02-D7ACDA850137}" type="par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F8D164E3-AC9D-4F64-996C-0B08926A01FA}" type="sib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9FD111AF-5E71-47A7-9EC9-08A3B626B75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2ED938-09CA-42D4-81ED-1DDAC41E4809}" type="par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801F8819-13D1-4317-A356-A4BCC790BA5B}" type="sib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D84778AC-536D-4927-AB9A-CA320F9A1ECD}" type="pres">
      <dgm:prSet presAssocID="{3B9B5992-822C-4A6F-9179-CB6CD1B6A70C}" presName="Name0" presStyleCnt="0">
        <dgm:presLayoutVars>
          <dgm:dir/>
          <dgm:resizeHandles val="exact"/>
        </dgm:presLayoutVars>
      </dgm:prSet>
      <dgm:spPr/>
    </dgm:pt>
    <dgm:pt modelId="{D134649E-BCAB-428C-8976-C0307943D988}" type="pres">
      <dgm:prSet presAssocID="{18F01814-63A8-48A5-861F-81B39D43FB40}" presName="node" presStyleLbl="node1" presStyleIdx="0" presStyleCnt="15" custScaleX="142888">
        <dgm:presLayoutVars>
          <dgm:bulletEnabled val="1"/>
        </dgm:presLayoutVars>
      </dgm:prSet>
      <dgm:spPr/>
    </dgm:pt>
    <dgm:pt modelId="{74072F48-AC43-4569-BB0D-957140289B71}" type="pres">
      <dgm:prSet presAssocID="{0DAD0B14-CACF-45F0-8F69-3250FD1E1B55}" presName="sibTrans" presStyleLbl="sibTrans1D1" presStyleIdx="0" presStyleCnt="14"/>
      <dgm:spPr/>
    </dgm:pt>
    <dgm:pt modelId="{E6A2B443-6858-4062-9BA3-FB32255232AA}" type="pres">
      <dgm:prSet presAssocID="{0DAD0B14-CACF-45F0-8F69-3250FD1E1B55}" presName="connectorText" presStyleLbl="sibTrans1D1" presStyleIdx="0" presStyleCnt="14"/>
      <dgm:spPr/>
    </dgm:pt>
    <dgm:pt modelId="{E8F73294-3B74-42D8-92EB-DEB3A197FED8}" type="pres">
      <dgm:prSet presAssocID="{C5A83394-2CDE-464F-935D-40EBEBBB563B}" presName="node" presStyleLbl="node1" presStyleIdx="1" presStyleCnt="15">
        <dgm:presLayoutVars>
          <dgm:bulletEnabled val="1"/>
        </dgm:presLayoutVars>
      </dgm:prSet>
      <dgm:spPr/>
    </dgm:pt>
    <dgm:pt modelId="{5F7C6955-E538-403F-9E72-0EBC462FEBBA}" type="pres">
      <dgm:prSet presAssocID="{B3A3CDF7-3225-4447-9470-B9F70EC71DF4}" presName="sibTrans" presStyleLbl="sibTrans1D1" presStyleIdx="1" presStyleCnt="14"/>
      <dgm:spPr/>
    </dgm:pt>
    <dgm:pt modelId="{3644A018-539F-4E20-A924-7E4D05D6B76D}" type="pres">
      <dgm:prSet presAssocID="{B3A3CDF7-3225-4447-9470-B9F70EC71DF4}" presName="connectorText" presStyleLbl="sibTrans1D1" presStyleIdx="1" presStyleCnt="14"/>
      <dgm:spPr/>
    </dgm:pt>
    <dgm:pt modelId="{2A8C0E4D-6A7D-4AB4-BA3F-79DF303B76B0}" type="pres">
      <dgm:prSet presAssocID="{D1CC59D6-11C7-4C63-A41B-FC2EF48383BB}" presName="node" presStyleLbl="node1" presStyleIdx="2" presStyleCnt="15">
        <dgm:presLayoutVars>
          <dgm:bulletEnabled val="1"/>
        </dgm:presLayoutVars>
      </dgm:prSet>
      <dgm:spPr/>
    </dgm:pt>
    <dgm:pt modelId="{8C6E111C-CD21-4609-9B5F-3F76F53554C9}" type="pres">
      <dgm:prSet presAssocID="{0FD71D39-3029-424D-BDDB-49C7041D8CE2}" presName="sibTrans" presStyleLbl="sibTrans1D1" presStyleIdx="2" presStyleCnt="14"/>
      <dgm:spPr/>
    </dgm:pt>
    <dgm:pt modelId="{3A417A8E-91C3-4407-B462-D1C11BD6B0AE}" type="pres">
      <dgm:prSet presAssocID="{0FD71D39-3029-424D-BDDB-49C7041D8CE2}" presName="connectorText" presStyleLbl="sibTrans1D1" presStyleIdx="2" presStyleCnt="14"/>
      <dgm:spPr/>
    </dgm:pt>
    <dgm:pt modelId="{294B9E03-AE43-4DF0-AE22-4E29C805E5D0}" type="pres">
      <dgm:prSet presAssocID="{25C06575-FD2D-4B8E-A5F5-1A54B5485CD3}" presName="node" presStyleLbl="node1" presStyleIdx="3" presStyleCnt="15">
        <dgm:presLayoutVars>
          <dgm:bulletEnabled val="1"/>
        </dgm:presLayoutVars>
      </dgm:prSet>
      <dgm:spPr/>
    </dgm:pt>
    <dgm:pt modelId="{3087AD3B-5568-4AE4-B44F-7D46F56E9924}" type="pres">
      <dgm:prSet presAssocID="{A136AA36-852C-4327-920D-8226BFB44B75}" presName="sibTrans" presStyleLbl="sibTrans1D1" presStyleIdx="3" presStyleCnt="14"/>
      <dgm:spPr/>
    </dgm:pt>
    <dgm:pt modelId="{37F129B2-9AA4-444D-BD4D-75A6552769D0}" type="pres">
      <dgm:prSet presAssocID="{A136AA36-852C-4327-920D-8226BFB44B75}" presName="connectorText" presStyleLbl="sibTrans1D1" presStyleIdx="3" presStyleCnt="14"/>
      <dgm:spPr/>
    </dgm:pt>
    <dgm:pt modelId="{1C467F30-8B14-414F-8319-B115F84788C8}" type="pres">
      <dgm:prSet presAssocID="{7B6DE6BF-E4EB-4B18-AA19-301077E976C6}" presName="node" presStyleLbl="node1" presStyleIdx="4" presStyleCnt="15">
        <dgm:presLayoutVars>
          <dgm:bulletEnabled val="1"/>
        </dgm:presLayoutVars>
      </dgm:prSet>
      <dgm:spPr/>
    </dgm:pt>
    <dgm:pt modelId="{FD2C1C54-B7F0-462A-A383-4EDDEADE5A83}" type="pres">
      <dgm:prSet presAssocID="{C531F68D-59F6-46F6-92B1-126725BE0F94}" presName="sibTrans" presStyleLbl="sibTrans1D1" presStyleIdx="4" presStyleCnt="14"/>
      <dgm:spPr/>
    </dgm:pt>
    <dgm:pt modelId="{5C30BA89-2E08-47EA-AFF7-64BC0E26E928}" type="pres">
      <dgm:prSet presAssocID="{C531F68D-59F6-46F6-92B1-126725BE0F94}" presName="connectorText" presStyleLbl="sibTrans1D1" presStyleIdx="4" presStyleCnt="14"/>
      <dgm:spPr/>
    </dgm:pt>
    <dgm:pt modelId="{A21F00A1-E0C5-4B6C-A4B7-303F5B570CC7}" type="pres">
      <dgm:prSet presAssocID="{6B910D8A-23C8-4717-A1A8-C85E4D95AF5D}" presName="node" presStyleLbl="node1" presStyleIdx="5" presStyleCnt="15">
        <dgm:presLayoutVars>
          <dgm:bulletEnabled val="1"/>
        </dgm:presLayoutVars>
      </dgm:prSet>
      <dgm:spPr/>
    </dgm:pt>
    <dgm:pt modelId="{6A380B63-B20A-4595-AA0B-ADD093F30786}" type="pres">
      <dgm:prSet presAssocID="{B9043E6F-8BFF-483C-8790-EE176A0F50D4}" presName="sibTrans" presStyleLbl="sibTrans1D1" presStyleIdx="5" presStyleCnt="14"/>
      <dgm:spPr/>
    </dgm:pt>
    <dgm:pt modelId="{7753798E-0847-4D13-86AE-DAF4831A1A6F}" type="pres">
      <dgm:prSet presAssocID="{B9043E6F-8BFF-483C-8790-EE176A0F50D4}" presName="connectorText" presStyleLbl="sibTrans1D1" presStyleIdx="5" presStyleCnt="14"/>
      <dgm:spPr/>
    </dgm:pt>
    <dgm:pt modelId="{4D178E85-9C53-4619-A5DE-8AA79BDF39E7}" type="pres">
      <dgm:prSet presAssocID="{FBBB7207-93C0-4929-BF72-8B0AB93AB877}" presName="node" presStyleLbl="node1" presStyleIdx="6" presStyleCnt="15">
        <dgm:presLayoutVars>
          <dgm:bulletEnabled val="1"/>
        </dgm:presLayoutVars>
      </dgm:prSet>
      <dgm:spPr/>
    </dgm:pt>
    <dgm:pt modelId="{97CF4235-2D77-47DA-A6FC-3ECCBD80B6A0}" type="pres">
      <dgm:prSet presAssocID="{FB90AEBD-E701-462E-B6E3-292B960B7FC4}" presName="sibTrans" presStyleLbl="sibTrans1D1" presStyleIdx="6" presStyleCnt="14"/>
      <dgm:spPr/>
    </dgm:pt>
    <dgm:pt modelId="{A19108C2-9165-46F3-9E09-F9C766A6F497}" type="pres">
      <dgm:prSet presAssocID="{FB90AEBD-E701-462E-B6E3-292B960B7FC4}" presName="connectorText" presStyleLbl="sibTrans1D1" presStyleIdx="6" presStyleCnt="14"/>
      <dgm:spPr/>
    </dgm:pt>
    <dgm:pt modelId="{113180DD-6FF3-4144-89AA-8D965540E6ED}" type="pres">
      <dgm:prSet presAssocID="{07592EBC-3543-4246-93BC-BDCFFBFD30F5}" presName="node" presStyleLbl="node1" presStyleIdx="7" presStyleCnt="15">
        <dgm:presLayoutVars>
          <dgm:bulletEnabled val="1"/>
        </dgm:presLayoutVars>
      </dgm:prSet>
      <dgm:spPr/>
    </dgm:pt>
    <dgm:pt modelId="{1943042C-2EF7-481E-AAD3-B8790D9D2E3C}" type="pres">
      <dgm:prSet presAssocID="{E9C1A674-B1D4-45D9-A743-243FB3CC3589}" presName="sibTrans" presStyleLbl="sibTrans1D1" presStyleIdx="7" presStyleCnt="14"/>
      <dgm:spPr/>
    </dgm:pt>
    <dgm:pt modelId="{A88B8DF2-CBAE-4ED3-849B-924176053E0B}" type="pres">
      <dgm:prSet presAssocID="{E9C1A674-B1D4-45D9-A743-243FB3CC3589}" presName="connectorText" presStyleLbl="sibTrans1D1" presStyleIdx="7" presStyleCnt="14"/>
      <dgm:spPr/>
    </dgm:pt>
    <dgm:pt modelId="{D416A5A6-4112-47F4-AA6D-DC2D98AE0490}" type="pres">
      <dgm:prSet presAssocID="{9F954DD9-62DC-4FFD-8D5A-2C97A0F1B21E}" presName="node" presStyleLbl="node1" presStyleIdx="8" presStyleCnt="15" custScaleX="157430">
        <dgm:presLayoutVars>
          <dgm:bulletEnabled val="1"/>
        </dgm:presLayoutVars>
      </dgm:prSet>
      <dgm:spPr/>
    </dgm:pt>
    <dgm:pt modelId="{0A401C6F-3E49-4C2F-9891-DC5AFAC57A82}" type="pres">
      <dgm:prSet presAssocID="{2D4FD320-A887-441E-8F75-9874598FBC8E}" presName="sibTrans" presStyleLbl="sibTrans1D1" presStyleIdx="8" presStyleCnt="14"/>
      <dgm:spPr/>
    </dgm:pt>
    <dgm:pt modelId="{1474B91E-403C-4C19-95BA-BFFC0F33D585}" type="pres">
      <dgm:prSet presAssocID="{2D4FD320-A887-441E-8F75-9874598FBC8E}" presName="connectorText" presStyleLbl="sibTrans1D1" presStyleIdx="8" presStyleCnt="14"/>
      <dgm:spPr/>
    </dgm:pt>
    <dgm:pt modelId="{C00EC4B4-464A-47DF-AB18-464A34016AFC}" type="pres">
      <dgm:prSet presAssocID="{6374FF48-3976-42CB-93E3-894B354A631E}" presName="node" presStyleLbl="node1" presStyleIdx="9" presStyleCnt="15">
        <dgm:presLayoutVars>
          <dgm:bulletEnabled val="1"/>
        </dgm:presLayoutVars>
      </dgm:prSet>
      <dgm:spPr/>
    </dgm:pt>
    <dgm:pt modelId="{84F5714E-BA5E-4C44-AF85-B785C7699193}" type="pres">
      <dgm:prSet presAssocID="{2F247D8F-3897-4F74-8BB6-DFF9DB2CD6AF}" presName="sibTrans" presStyleLbl="sibTrans1D1" presStyleIdx="9" presStyleCnt="14"/>
      <dgm:spPr/>
    </dgm:pt>
    <dgm:pt modelId="{FE7E154E-F80B-4253-83F1-76C25BBCFD2D}" type="pres">
      <dgm:prSet presAssocID="{2F247D8F-3897-4F74-8BB6-DFF9DB2CD6AF}" presName="connectorText" presStyleLbl="sibTrans1D1" presStyleIdx="9" presStyleCnt="14"/>
      <dgm:spPr/>
    </dgm:pt>
    <dgm:pt modelId="{BEC85BBE-C973-49BE-8186-579DC45FD222}" type="pres">
      <dgm:prSet presAssocID="{63D8E34D-A512-4838-ABB7-42456C13913B}" presName="node" presStyleLbl="node1" presStyleIdx="10" presStyleCnt="15">
        <dgm:presLayoutVars>
          <dgm:bulletEnabled val="1"/>
        </dgm:presLayoutVars>
      </dgm:prSet>
      <dgm:spPr/>
    </dgm:pt>
    <dgm:pt modelId="{D4BAB384-0951-497F-B6A4-5CC94C8E36DA}" type="pres">
      <dgm:prSet presAssocID="{F8D164E3-AC9D-4F64-996C-0B08926A01FA}" presName="sibTrans" presStyleLbl="sibTrans1D1" presStyleIdx="10" presStyleCnt="14"/>
      <dgm:spPr/>
    </dgm:pt>
    <dgm:pt modelId="{435942D7-7D1C-43BF-887A-0E378E729E93}" type="pres">
      <dgm:prSet presAssocID="{F8D164E3-AC9D-4F64-996C-0B08926A01FA}" presName="connectorText" presStyleLbl="sibTrans1D1" presStyleIdx="10" presStyleCnt="14"/>
      <dgm:spPr/>
    </dgm:pt>
    <dgm:pt modelId="{A004E08F-AB7D-4864-8A39-A96FC6B3A527}" type="pres">
      <dgm:prSet presAssocID="{9FD111AF-5E71-47A7-9EC9-08A3B626B757}" presName="node" presStyleLbl="node1" presStyleIdx="11" presStyleCnt="15">
        <dgm:presLayoutVars>
          <dgm:bulletEnabled val="1"/>
        </dgm:presLayoutVars>
      </dgm:prSet>
      <dgm:spPr/>
    </dgm:pt>
    <dgm:pt modelId="{119791D2-3A74-4D90-8C7F-1AC9288FFBE6}" type="pres">
      <dgm:prSet presAssocID="{801F8819-13D1-4317-A356-A4BCC790BA5B}" presName="sibTrans" presStyleLbl="sibTrans1D1" presStyleIdx="11" presStyleCnt="14"/>
      <dgm:spPr/>
    </dgm:pt>
    <dgm:pt modelId="{9A61CA3F-AB35-4652-B98E-8E57B174FA68}" type="pres">
      <dgm:prSet presAssocID="{801F8819-13D1-4317-A356-A4BCC790BA5B}" presName="connectorText" presStyleLbl="sibTrans1D1" presStyleIdx="11" presStyleCnt="14"/>
      <dgm:spPr/>
    </dgm:pt>
    <dgm:pt modelId="{5E708717-7A68-4456-AD34-12D535BF8172}" type="pres">
      <dgm:prSet presAssocID="{5CD9443F-7464-4C68-9E36-BA8B9F8F249A}" presName="node" presStyleLbl="node1" presStyleIdx="12" presStyleCnt="15">
        <dgm:presLayoutVars>
          <dgm:bulletEnabled val="1"/>
        </dgm:presLayoutVars>
      </dgm:prSet>
      <dgm:spPr/>
    </dgm:pt>
    <dgm:pt modelId="{D67C7666-18D5-4CCA-ACAA-CEEAFCBF901E}" type="pres">
      <dgm:prSet presAssocID="{3F848DEE-9034-496E-A310-8E1CE2ADEA03}" presName="sibTrans" presStyleLbl="sibTrans1D1" presStyleIdx="12" presStyleCnt="14"/>
      <dgm:spPr/>
    </dgm:pt>
    <dgm:pt modelId="{FEB7E0DC-0B64-4061-BD8A-0C5F4E43070A}" type="pres">
      <dgm:prSet presAssocID="{3F848DEE-9034-496E-A310-8E1CE2ADEA03}" presName="connectorText" presStyleLbl="sibTrans1D1" presStyleIdx="12" presStyleCnt="14"/>
      <dgm:spPr/>
    </dgm:pt>
    <dgm:pt modelId="{29762A30-F85E-430B-8835-8913EDB9CC2A}" type="pres">
      <dgm:prSet presAssocID="{2A6CBAF5-BC8C-4164-BED5-804728FCE8EE}" presName="node" presStyleLbl="node1" presStyleIdx="13" presStyleCnt="15">
        <dgm:presLayoutVars>
          <dgm:bulletEnabled val="1"/>
        </dgm:presLayoutVars>
      </dgm:prSet>
      <dgm:spPr/>
    </dgm:pt>
    <dgm:pt modelId="{99BECA96-B12B-4F56-931F-34D3012ED79A}" type="pres">
      <dgm:prSet presAssocID="{E097C457-50AA-4A69-AE85-EE8474A47458}" presName="sibTrans" presStyleLbl="sibTrans1D1" presStyleIdx="13" presStyleCnt="14"/>
      <dgm:spPr/>
    </dgm:pt>
    <dgm:pt modelId="{6B65AB98-2C02-4206-BF86-D52723CEBABC}" type="pres">
      <dgm:prSet presAssocID="{E097C457-50AA-4A69-AE85-EE8474A47458}" presName="connectorText" presStyleLbl="sibTrans1D1" presStyleIdx="13" presStyleCnt="14"/>
      <dgm:spPr/>
    </dgm:pt>
    <dgm:pt modelId="{6C91A1EC-F29E-4073-AD2B-C5776D778A3F}" type="pres">
      <dgm:prSet presAssocID="{4F2BD606-A875-41B5-9290-C052387515E9}" presName="node" presStyleLbl="node1" presStyleIdx="14" presStyleCnt="15">
        <dgm:presLayoutVars>
          <dgm:bulletEnabled val="1"/>
        </dgm:presLayoutVars>
      </dgm:prSet>
      <dgm:spPr/>
    </dgm:pt>
  </dgm:ptLst>
  <dgm:cxnLst>
    <dgm:cxn modelId="{97256A00-895F-49C8-8612-90C05653ECDE}" srcId="{3B9B5992-822C-4A6F-9179-CB6CD1B6A70C}" destId="{FBBB7207-93C0-4929-BF72-8B0AB93AB877}" srcOrd="6" destOrd="0" parTransId="{A5941E8A-59B0-43D5-92FD-5812F0093E0B}" sibTransId="{FB90AEBD-E701-462E-B6E3-292B960B7FC4}"/>
    <dgm:cxn modelId="{682E6F07-8011-448E-BAC4-0C664DFC7CCE}" type="presOf" srcId="{FB90AEBD-E701-462E-B6E3-292B960B7FC4}" destId="{A19108C2-9165-46F3-9E09-F9C766A6F497}" srcOrd="1" destOrd="0" presId="urn:microsoft.com/office/officeart/2005/8/layout/bProcess3"/>
    <dgm:cxn modelId="{486EF407-6AA2-4E46-9419-CB8A4D3BE8B0}" type="presOf" srcId="{6B910D8A-23C8-4717-A1A8-C85E4D95AF5D}" destId="{A21F00A1-E0C5-4B6C-A4B7-303F5B570CC7}" srcOrd="0" destOrd="0" presId="urn:microsoft.com/office/officeart/2005/8/layout/bProcess3"/>
    <dgm:cxn modelId="{94D0640C-1E06-4AF4-85CD-6CB1A7596B64}" type="presOf" srcId="{0FD71D39-3029-424D-BDDB-49C7041D8CE2}" destId="{8C6E111C-CD21-4609-9B5F-3F76F53554C9}" srcOrd="0" destOrd="0" presId="urn:microsoft.com/office/officeart/2005/8/layout/bProcess3"/>
    <dgm:cxn modelId="{780FEC0E-0B54-432F-B491-5BCC293F1A10}" srcId="{3B9B5992-822C-4A6F-9179-CB6CD1B6A70C}" destId="{63D8E34D-A512-4838-ABB7-42456C13913B}" srcOrd="10" destOrd="0" parTransId="{9E14D8DC-AAAB-4595-BA02-D7ACDA850137}" sibTransId="{F8D164E3-AC9D-4F64-996C-0B08926A01FA}"/>
    <dgm:cxn modelId="{E51D2B0F-B136-4FCA-AC4E-5E8CBBB718ED}" type="presOf" srcId="{801F8819-13D1-4317-A356-A4BCC790BA5B}" destId="{9A61CA3F-AB35-4652-B98E-8E57B174FA68}" srcOrd="1" destOrd="0" presId="urn:microsoft.com/office/officeart/2005/8/layout/bProcess3"/>
    <dgm:cxn modelId="{9FD1DD11-7907-4682-BD08-7079DFE687D7}" type="presOf" srcId="{9FD111AF-5E71-47A7-9EC9-08A3B626B757}" destId="{A004E08F-AB7D-4864-8A39-A96FC6B3A527}" srcOrd="0" destOrd="0" presId="urn:microsoft.com/office/officeart/2005/8/layout/bProcess3"/>
    <dgm:cxn modelId="{896F1315-130B-4C13-A6D4-D89A1C5E1479}" type="presOf" srcId="{0DAD0B14-CACF-45F0-8F69-3250FD1E1B55}" destId="{74072F48-AC43-4569-BB0D-957140289B71}" srcOrd="0" destOrd="0" presId="urn:microsoft.com/office/officeart/2005/8/layout/bProcess3"/>
    <dgm:cxn modelId="{49E4DD2F-1BAC-422F-BA37-E6F56D3C5FF5}" type="presOf" srcId="{C5A83394-2CDE-464F-935D-40EBEBBB563B}" destId="{E8F73294-3B74-42D8-92EB-DEB3A197FED8}" srcOrd="0" destOrd="0" presId="urn:microsoft.com/office/officeart/2005/8/layout/bProcess3"/>
    <dgm:cxn modelId="{F2E6E82F-9B98-4840-9C1C-1523A5B0FA6B}" srcId="{3B9B5992-822C-4A6F-9179-CB6CD1B6A70C}" destId="{6374FF48-3976-42CB-93E3-894B354A631E}" srcOrd="9" destOrd="0" parTransId="{4943B142-373D-4C35-9FB7-9F0187D7BEC0}" sibTransId="{2F247D8F-3897-4F74-8BB6-DFF9DB2CD6AF}"/>
    <dgm:cxn modelId="{C0A2FB3F-23FA-4352-8059-BCF439EA9EC2}" type="presOf" srcId="{FB90AEBD-E701-462E-B6E3-292B960B7FC4}" destId="{97CF4235-2D77-47DA-A6FC-3ECCBD80B6A0}" srcOrd="0" destOrd="0" presId="urn:microsoft.com/office/officeart/2005/8/layout/bProcess3"/>
    <dgm:cxn modelId="{42C6855E-ABDE-4A8B-B8EC-8BBFCE39FCCE}" type="presOf" srcId="{5CD9443F-7464-4C68-9E36-BA8B9F8F249A}" destId="{5E708717-7A68-4456-AD34-12D535BF8172}" srcOrd="0" destOrd="0" presId="urn:microsoft.com/office/officeart/2005/8/layout/bProcess3"/>
    <dgm:cxn modelId="{D2101A60-1559-479F-B39B-748830AB04CB}" type="presOf" srcId="{E9C1A674-B1D4-45D9-A743-243FB3CC3589}" destId="{A88B8DF2-CBAE-4ED3-849B-924176053E0B}" srcOrd="1" destOrd="0" presId="urn:microsoft.com/office/officeart/2005/8/layout/bProcess3"/>
    <dgm:cxn modelId="{DB0B6A45-19FF-4409-BB16-40C3690944CD}" srcId="{3B9B5992-822C-4A6F-9179-CB6CD1B6A70C}" destId="{D1CC59D6-11C7-4C63-A41B-FC2EF48383BB}" srcOrd="2" destOrd="0" parTransId="{701E1F9C-9506-46FE-91B9-BDA33ECDBEF5}" sibTransId="{0FD71D39-3029-424D-BDDB-49C7041D8CE2}"/>
    <dgm:cxn modelId="{9C507E47-8939-404B-A5EF-9526419ADFD3}" srcId="{3B9B5992-822C-4A6F-9179-CB6CD1B6A70C}" destId="{18F01814-63A8-48A5-861F-81B39D43FB40}" srcOrd="0" destOrd="0" parTransId="{1BEE2E3F-C7A1-4AB1-A5D4-AE89100AF35F}" sibTransId="{0DAD0B14-CACF-45F0-8F69-3250FD1E1B55}"/>
    <dgm:cxn modelId="{90FF5548-1CEF-4D60-A6E7-93833774CBEF}" type="presOf" srcId="{3F848DEE-9034-496E-A310-8E1CE2ADEA03}" destId="{FEB7E0DC-0B64-4061-BD8A-0C5F4E43070A}" srcOrd="1" destOrd="0" presId="urn:microsoft.com/office/officeart/2005/8/layout/bProcess3"/>
    <dgm:cxn modelId="{E3622449-7127-4AE1-82DE-5030841287DF}" srcId="{3B9B5992-822C-4A6F-9179-CB6CD1B6A70C}" destId="{4F2BD606-A875-41B5-9290-C052387515E9}" srcOrd="14" destOrd="0" parTransId="{31497BBD-6000-4B7D-AB6A-375018E8CCBC}" sibTransId="{5EE3EF6F-3660-40B4-86C9-E4AA1C023493}"/>
    <dgm:cxn modelId="{4B304C6A-56F5-491F-A867-66EF69B75C9A}" type="presOf" srcId="{F8D164E3-AC9D-4F64-996C-0B08926A01FA}" destId="{D4BAB384-0951-497F-B6A4-5CC94C8E36DA}" srcOrd="0" destOrd="0" presId="urn:microsoft.com/office/officeart/2005/8/layout/bProcess3"/>
    <dgm:cxn modelId="{364E4C6A-C250-4D45-8826-9B2608812E4B}" type="presOf" srcId="{3B9B5992-822C-4A6F-9179-CB6CD1B6A70C}" destId="{D84778AC-536D-4927-AB9A-CA320F9A1ECD}" srcOrd="0" destOrd="0" presId="urn:microsoft.com/office/officeart/2005/8/layout/bProcess3"/>
    <dgm:cxn modelId="{CB581B6C-4085-4609-8D00-90C432827E16}" type="presOf" srcId="{3F848DEE-9034-496E-A310-8E1CE2ADEA03}" destId="{D67C7666-18D5-4CCA-ACAA-CEEAFCBF901E}" srcOrd="0" destOrd="0" presId="urn:microsoft.com/office/officeart/2005/8/layout/bProcess3"/>
    <dgm:cxn modelId="{7B5A9D6D-AE00-4CD5-800E-A48C26894302}" type="presOf" srcId="{A136AA36-852C-4327-920D-8226BFB44B75}" destId="{37F129B2-9AA4-444D-BD4D-75A6552769D0}" srcOrd="1" destOrd="0" presId="urn:microsoft.com/office/officeart/2005/8/layout/bProcess3"/>
    <dgm:cxn modelId="{1D659D4E-0626-4D38-8F52-42A6BBE6D6C9}" srcId="{3B9B5992-822C-4A6F-9179-CB6CD1B6A70C}" destId="{C5A83394-2CDE-464F-935D-40EBEBBB563B}" srcOrd="1" destOrd="0" parTransId="{D0B4B252-38FD-4FDF-A23B-E37F936065BC}" sibTransId="{B3A3CDF7-3225-4447-9470-B9F70EC71DF4}"/>
    <dgm:cxn modelId="{AFA03E4F-880C-472F-A5A5-122E2DBC2F1A}" type="presOf" srcId="{9F954DD9-62DC-4FFD-8D5A-2C97A0F1B21E}" destId="{D416A5A6-4112-47F4-AA6D-DC2D98AE0490}" srcOrd="0" destOrd="0" presId="urn:microsoft.com/office/officeart/2005/8/layout/bProcess3"/>
    <dgm:cxn modelId="{DF424B50-E959-4992-BA39-B8A255A13E02}" type="presOf" srcId="{A136AA36-852C-4327-920D-8226BFB44B75}" destId="{3087AD3B-5568-4AE4-B44F-7D46F56E9924}" srcOrd="0" destOrd="0" presId="urn:microsoft.com/office/officeart/2005/8/layout/bProcess3"/>
    <dgm:cxn modelId="{41AC5250-0253-4F0C-85A8-26AFF796A3CA}" type="presOf" srcId="{0DAD0B14-CACF-45F0-8F69-3250FD1E1B55}" destId="{E6A2B443-6858-4062-9BA3-FB32255232AA}" srcOrd="1" destOrd="0" presId="urn:microsoft.com/office/officeart/2005/8/layout/bProcess3"/>
    <dgm:cxn modelId="{5BE6A174-0571-4AC3-935D-4C969D8423B8}" type="presOf" srcId="{0FD71D39-3029-424D-BDDB-49C7041D8CE2}" destId="{3A417A8E-91C3-4407-B462-D1C11BD6B0AE}" srcOrd="1" destOrd="0" presId="urn:microsoft.com/office/officeart/2005/8/layout/bProcess3"/>
    <dgm:cxn modelId="{F4B17A7B-F0F8-4C14-99EA-CB48693C5206}" type="presOf" srcId="{E097C457-50AA-4A69-AE85-EE8474A47458}" destId="{99BECA96-B12B-4F56-931F-34D3012ED79A}" srcOrd="0" destOrd="0" presId="urn:microsoft.com/office/officeart/2005/8/layout/bProcess3"/>
    <dgm:cxn modelId="{ABEBA37C-20FA-4042-B89F-A9734E158275}" type="presOf" srcId="{7B6DE6BF-E4EB-4B18-AA19-301077E976C6}" destId="{1C467F30-8B14-414F-8319-B115F84788C8}" srcOrd="0" destOrd="0" presId="urn:microsoft.com/office/officeart/2005/8/layout/bProcess3"/>
    <dgm:cxn modelId="{1E84857D-7644-4311-8046-8D8ED025870C}" srcId="{3B9B5992-822C-4A6F-9179-CB6CD1B6A70C}" destId="{25C06575-FD2D-4B8E-A5F5-1A54B5485CD3}" srcOrd="3" destOrd="0" parTransId="{A42ED2B9-0FEC-4022-9D54-37B43FB6A042}" sibTransId="{A136AA36-852C-4327-920D-8226BFB44B75}"/>
    <dgm:cxn modelId="{37810B87-F79D-4CFE-8492-791BE9F1DD45}" type="presOf" srcId="{B9043E6F-8BFF-483C-8790-EE176A0F50D4}" destId="{6A380B63-B20A-4595-AA0B-ADD093F30786}" srcOrd="0" destOrd="0" presId="urn:microsoft.com/office/officeart/2005/8/layout/bProcess3"/>
    <dgm:cxn modelId="{542B518A-6B26-486A-B74B-9DA5057DACED}" srcId="{3B9B5992-822C-4A6F-9179-CB6CD1B6A70C}" destId="{07592EBC-3543-4246-93BC-BDCFFBFD30F5}" srcOrd="7" destOrd="0" parTransId="{420D1E01-9836-4B5F-9F8F-5B78E76A74D9}" sibTransId="{E9C1A674-B1D4-45D9-A743-243FB3CC3589}"/>
    <dgm:cxn modelId="{CBA4A18D-D409-4CE2-BC20-4AB1397AFA4A}" type="presOf" srcId="{18F01814-63A8-48A5-861F-81B39D43FB40}" destId="{D134649E-BCAB-428C-8976-C0307943D988}" srcOrd="0" destOrd="0" presId="urn:microsoft.com/office/officeart/2005/8/layout/bProcess3"/>
    <dgm:cxn modelId="{23680999-8AEB-4B35-97E4-F4630FBA17D3}" type="presOf" srcId="{C531F68D-59F6-46F6-92B1-126725BE0F94}" destId="{FD2C1C54-B7F0-462A-A383-4EDDEADE5A83}" srcOrd="0" destOrd="0" presId="urn:microsoft.com/office/officeart/2005/8/layout/bProcess3"/>
    <dgm:cxn modelId="{CE783A99-3B9E-4722-A0C2-D1907B1885D4}" type="presOf" srcId="{B9043E6F-8BFF-483C-8790-EE176A0F50D4}" destId="{7753798E-0847-4D13-86AE-DAF4831A1A6F}" srcOrd="1" destOrd="0" presId="urn:microsoft.com/office/officeart/2005/8/layout/bProcess3"/>
    <dgm:cxn modelId="{322EA599-CFE2-4626-B9CE-3A3ADC0B4610}" type="presOf" srcId="{2F247D8F-3897-4F74-8BB6-DFF9DB2CD6AF}" destId="{FE7E154E-F80B-4253-83F1-76C25BBCFD2D}" srcOrd="1" destOrd="0" presId="urn:microsoft.com/office/officeart/2005/8/layout/bProcess3"/>
    <dgm:cxn modelId="{6A97F49C-42FD-4B0B-9A1C-78826DF377BD}" type="presOf" srcId="{801F8819-13D1-4317-A356-A4BCC790BA5B}" destId="{119791D2-3A74-4D90-8C7F-1AC9288FFBE6}" srcOrd="0" destOrd="0" presId="urn:microsoft.com/office/officeart/2005/8/layout/bProcess3"/>
    <dgm:cxn modelId="{FBE58CA7-A961-462E-A305-E5833864A9CC}" srcId="{3B9B5992-822C-4A6F-9179-CB6CD1B6A70C}" destId="{9FD111AF-5E71-47A7-9EC9-08A3B626B757}" srcOrd="11" destOrd="0" parTransId="{832ED938-09CA-42D4-81ED-1DDAC41E4809}" sibTransId="{801F8819-13D1-4317-A356-A4BCC790BA5B}"/>
    <dgm:cxn modelId="{53414CA8-F126-49F0-A5B2-B40F8483FA92}" type="presOf" srcId="{E097C457-50AA-4A69-AE85-EE8474A47458}" destId="{6B65AB98-2C02-4206-BF86-D52723CEBABC}" srcOrd="1" destOrd="0" presId="urn:microsoft.com/office/officeart/2005/8/layout/bProcess3"/>
    <dgm:cxn modelId="{AF453BA9-E59F-44D6-B7ED-E81BFBF6B3F7}" type="presOf" srcId="{C531F68D-59F6-46F6-92B1-126725BE0F94}" destId="{5C30BA89-2E08-47EA-AFF7-64BC0E26E928}" srcOrd="1" destOrd="0" presId="urn:microsoft.com/office/officeart/2005/8/layout/bProcess3"/>
    <dgm:cxn modelId="{08C973AB-AD8B-4FE0-A37E-0A7FD4F648CC}" type="presOf" srcId="{2A6CBAF5-BC8C-4164-BED5-804728FCE8EE}" destId="{29762A30-F85E-430B-8835-8913EDB9CC2A}" srcOrd="0" destOrd="0" presId="urn:microsoft.com/office/officeart/2005/8/layout/bProcess3"/>
    <dgm:cxn modelId="{9B31E8AC-AE92-47B3-8336-2742C12EE312}" type="presOf" srcId="{63D8E34D-A512-4838-ABB7-42456C13913B}" destId="{BEC85BBE-C973-49BE-8186-579DC45FD222}" srcOrd="0" destOrd="0" presId="urn:microsoft.com/office/officeart/2005/8/layout/bProcess3"/>
    <dgm:cxn modelId="{14DF0CAE-EB77-41F2-BD4B-F4F5A7175C61}" type="presOf" srcId="{25C06575-FD2D-4B8E-A5F5-1A54B5485CD3}" destId="{294B9E03-AE43-4DF0-AE22-4E29C805E5D0}" srcOrd="0" destOrd="0" presId="urn:microsoft.com/office/officeart/2005/8/layout/bProcess3"/>
    <dgm:cxn modelId="{995578B4-A42A-4F0C-BFA3-B02829E92D43}" type="presOf" srcId="{D1CC59D6-11C7-4C63-A41B-FC2EF48383BB}" destId="{2A8C0E4D-6A7D-4AB4-BA3F-79DF303B76B0}" srcOrd="0" destOrd="0" presId="urn:microsoft.com/office/officeart/2005/8/layout/bProcess3"/>
    <dgm:cxn modelId="{87E8E0B5-D683-49A5-8132-CFDF4A4AB1C9}" srcId="{3B9B5992-822C-4A6F-9179-CB6CD1B6A70C}" destId="{5CD9443F-7464-4C68-9E36-BA8B9F8F249A}" srcOrd="12" destOrd="0" parTransId="{5F85B8F1-988F-4788-9C67-E01487B493B0}" sibTransId="{3F848DEE-9034-496E-A310-8E1CE2ADEA03}"/>
    <dgm:cxn modelId="{050E87B7-E3F8-4485-A74C-F8B39A5FD6F8}" srcId="{3B9B5992-822C-4A6F-9179-CB6CD1B6A70C}" destId="{7B6DE6BF-E4EB-4B18-AA19-301077E976C6}" srcOrd="4" destOrd="0" parTransId="{A3C01A11-CF89-41B8-8FAD-8B8DD051F139}" sibTransId="{C531F68D-59F6-46F6-92B1-126725BE0F94}"/>
    <dgm:cxn modelId="{E82ACEBA-45D2-43F6-90E4-F278E9AA32BC}" type="presOf" srcId="{F8D164E3-AC9D-4F64-996C-0B08926A01FA}" destId="{435942D7-7D1C-43BF-887A-0E378E729E93}" srcOrd="1" destOrd="0" presId="urn:microsoft.com/office/officeart/2005/8/layout/bProcess3"/>
    <dgm:cxn modelId="{5E87E8BA-BDC6-496A-ABF3-E550184B754C}" type="presOf" srcId="{6374FF48-3976-42CB-93E3-894B354A631E}" destId="{C00EC4B4-464A-47DF-AB18-464A34016AFC}" srcOrd="0" destOrd="0" presId="urn:microsoft.com/office/officeart/2005/8/layout/bProcess3"/>
    <dgm:cxn modelId="{036BCEBB-A463-40F5-AD17-0FB02F3142A9}" type="presOf" srcId="{FBBB7207-93C0-4929-BF72-8B0AB93AB877}" destId="{4D178E85-9C53-4619-A5DE-8AA79BDF39E7}" srcOrd="0" destOrd="0" presId="urn:microsoft.com/office/officeart/2005/8/layout/bProcess3"/>
    <dgm:cxn modelId="{393154C9-D7B9-4E62-9E0C-E3AACDA26C4B}" srcId="{3B9B5992-822C-4A6F-9179-CB6CD1B6A70C}" destId="{2A6CBAF5-BC8C-4164-BED5-804728FCE8EE}" srcOrd="13" destOrd="0" parTransId="{E52396C0-C6B8-4066-9244-6FAC4C88FD8D}" sibTransId="{E097C457-50AA-4A69-AE85-EE8474A47458}"/>
    <dgm:cxn modelId="{9105FDCD-355E-4AC1-AB65-0582F14D8666}" srcId="{3B9B5992-822C-4A6F-9179-CB6CD1B6A70C}" destId="{9F954DD9-62DC-4FFD-8D5A-2C97A0F1B21E}" srcOrd="8" destOrd="0" parTransId="{FCF04E9D-948E-4AE7-94BD-D4F03D1F6141}" sibTransId="{2D4FD320-A887-441E-8F75-9874598FBC8E}"/>
    <dgm:cxn modelId="{8A0D5BD6-46D3-4679-B72F-CC918F856EA5}" type="presOf" srcId="{4F2BD606-A875-41B5-9290-C052387515E9}" destId="{6C91A1EC-F29E-4073-AD2B-C5776D778A3F}" srcOrd="0" destOrd="0" presId="urn:microsoft.com/office/officeart/2005/8/layout/bProcess3"/>
    <dgm:cxn modelId="{2A8C55D6-F579-40FD-B25A-C0DE494BF0A6}" type="presOf" srcId="{2D4FD320-A887-441E-8F75-9874598FBC8E}" destId="{0A401C6F-3E49-4C2F-9891-DC5AFAC57A82}" srcOrd="0" destOrd="0" presId="urn:microsoft.com/office/officeart/2005/8/layout/bProcess3"/>
    <dgm:cxn modelId="{F43C3FD8-F569-4F5A-9C15-BB3B4D770C71}" type="presOf" srcId="{E9C1A674-B1D4-45D9-A743-243FB3CC3589}" destId="{1943042C-2EF7-481E-AAD3-B8790D9D2E3C}" srcOrd="0" destOrd="0" presId="urn:microsoft.com/office/officeart/2005/8/layout/bProcess3"/>
    <dgm:cxn modelId="{2F6AD7E3-764A-4965-93FC-9BA2413A8083}" type="presOf" srcId="{07592EBC-3543-4246-93BC-BDCFFBFD30F5}" destId="{113180DD-6FF3-4144-89AA-8D965540E6ED}" srcOrd="0" destOrd="0" presId="urn:microsoft.com/office/officeart/2005/8/layout/bProcess3"/>
    <dgm:cxn modelId="{ECAE08E6-3B56-4810-A2F5-BE275AD73DC3}" type="presOf" srcId="{B3A3CDF7-3225-4447-9470-B9F70EC71DF4}" destId="{5F7C6955-E538-403F-9E72-0EBC462FEBBA}" srcOrd="0" destOrd="0" presId="urn:microsoft.com/office/officeart/2005/8/layout/bProcess3"/>
    <dgm:cxn modelId="{88915AEA-7F7A-40C9-B513-EFA3FEDA51F4}" type="presOf" srcId="{2D4FD320-A887-441E-8F75-9874598FBC8E}" destId="{1474B91E-403C-4C19-95BA-BFFC0F33D585}" srcOrd="1" destOrd="0" presId="urn:microsoft.com/office/officeart/2005/8/layout/bProcess3"/>
    <dgm:cxn modelId="{E293B8EC-09AE-49FA-BDDB-D78CD2D5444D}" type="presOf" srcId="{2F247D8F-3897-4F74-8BB6-DFF9DB2CD6AF}" destId="{84F5714E-BA5E-4C44-AF85-B785C7699193}" srcOrd="0" destOrd="0" presId="urn:microsoft.com/office/officeart/2005/8/layout/bProcess3"/>
    <dgm:cxn modelId="{9506CBF4-4A7D-4BD5-9A16-DF2BD9739262}" type="presOf" srcId="{B3A3CDF7-3225-4447-9470-B9F70EC71DF4}" destId="{3644A018-539F-4E20-A924-7E4D05D6B76D}" srcOrd="1" destOrd="0" presId="urn:microsoft.com/office/officeart/2005/8/layout/bProcess3"/>
    <dgm:cxn modelId="{CEC521FA-ACAD-4963-B279-9C96500E5542}" srcId="{3B9B5992-822C-4A6F-9179-CB6CD1B6A70C}" destId="{6B910D8A-23C8-4717-A1A8-C85E4D95AF5D}" srcOrd="5" destOrd="0" parTransId="{32D8D11B-8BC7-415E-AF73-B132E7D5EA97}" sibTransId="{B9043E6F-8BFF-483C-8790-EE176A0F50D4}"/>
    <dgm:cxn modelId="{C02E596B-DD18-45FD-880D-76DD49D49500}" type="presParOf" srcId="{D84778AC-536D-4927-AB9A-CA320F9A1ECD}" destId="{D134649E-BCAB-428C-8976-C0307943D988}" srcOrd="0" destOrd="0" presId="urn:microsoft.com/office/officeart/2005/8/layout/bProcess3"/>
    <dgm:cxn modelId="{8C09974C-F32F-4317-9969-21C98692DC5F}" type="presParOf" srcId="{D84778AC-536D-4927-AB9A-CA320F9A1ECD}" destId="{74072F48-AC43-4569-BB0D-957140289B71}" srcOrd="1" destOrd="0" presId="urn:microsoft.com/office/officeart/2005/8/layout/bProcess3"/>
    <dgm:cxn modelId="{FC473042-2AE6-4827-B895-2E99A9AA0F85}" type="presParOf" srcId="{74072F48-AC43-4569-BB0D-957140289B71}" destId="{E6A2B443-6858-4062-9BA3-FB32255232AA}" srcOrd="0" destOrd="0" presId="urn:microsoft.com/office/officeart/2005/8/layout/bProcess3"/>
    <dgm:cxn modelId="{123342E0-75ED-4868-A4A8-A4A2182DBF15}" type="presParOf" srcId="{D84778AC-536D-4927-AB9A-CA320F9A1ECD}" destId="{E8F73294-3B74-42D8-92EB-DEB3A197FED8}" srcOrd="2" destOrd="0" presId="urn:microsoft.com/office/officeart/2005/8/layout/bProcess3"/>
    <dgm:cxn modelId="{EE8FFA52-D8F0-43E2-B76F-4A2F937A958F}" type="presParOf" srcId="{D84778AC-536D-4927-AB9A-CA320F9A1ECD}" destId="{5F7C6955-E538-403F-9E72-0EBC462FEBBA}" srcOrd="3" destOrd="0" presId="urn:microsoft.com/office/officeart/2005/8/layout/bProcess3"/>
    <dgm:cxn modelId="{2E7FA6DB-E174-4689-B380-66F42BCCD308}" type="presParOf" srcId="{5F7C6955-E538-403F-9E72-0EBC462FEBBA}" destId="{3644A018-539F-4E20-A924-7E4D05D6B76D}" srcOrd="0" destOrd="0" presId="urn:microsoft.com/office/officeart/2005/8/layout/bProcess3"/>
    <dgm:cxn modelId="{97481DEF-5B6B-4E2A-BF6A-16027965F720}" type="presParOf" srcId="{D84778AC-536D-4927-AB9A-CA320F9A1ECD}" destId="{2A8C0E4D-6A7D-4AB4-BA3F-79DF303B76B0}" srcOrd="4" destOrd="0" presId="urn:microsoft.com/office/officeart/2005/8/layout/bProcess3"/>
    <dgm:cxn modelId="{A6F981D8-7149-4555-9859-6C87AD11DB8F}" type="presParOf" srcId="{D84778AC-536D-4927-AB9A-CA320F9A1ECD}" destId="{8C6E111C-CD21-4609-9B5F-3F76F53554C9}" srcOrd="5" destOrd="0" presId="urn:microsoft.com/office/officeart/2005/8/layout/bProcess3"/>
    <dgm:cxn modelId="{7CC9125C-979B-4322-8DDD-01CA50941661}" type="presParOf" srcId="{8C6E111C-CD21-4609-9B5F-3F76F53554C9}" destId="{3A417A8E-91C3-4407-B462-D1C11BD6B0AE}" srcOrd="0" destOrd="0" presId="urn:microsoft.com/office/officeart/2005/8/layout/bProcess3"/>
    <dgm:cxn modelId="{C8C2C6B5-07C4-4AA6-BA3B-1B42A10FDEEE}" type="presParOf" srcId="{D84778AC-536D-4927-AB9A-CA320F9A1ECD}" destId="{294B9E03-AE43-4DF0-AE22-4E29C805E5D0}" srcOrd="6" destOrd="0" presId="urn:microsoft.com/office/officeart/2005/8/layout/bProcess3"/>
    <dgm:cxn modelId="{9673BF36-5CFB-4264-9BC7-D12DF68141D6}" type="presParOf" srcId="{D84778AC-536D-4927-AB9A-CA320F9A1ECD}" destId="{3087AD3B-5568-4AE4-B44F-7D46F56E9924}" srcOrd="7" destOrd="0" presId="urn:microsoft.com/office/officeart/2005/8/layout/bProcess3"/>
    <dgm:cxn modelId="{D8B8BA2E-98FF-4025-942A-4940F8A97B94}" type="presParOf" srcId="{3087AD3B-5568-4AE4-B44F-7D46F56E9924}" destId="{37F129B2-9AA4-444D-BD4D-75A6552769D0}" srcOrd="0" destOrd="0" presId="urn:microsoft.com/office/officeart/2005/8/layout/bProcess3"/>
    <dgm:cxn modelId="{9DFCD5A7-B5D7-4FB0-8E42-D6FB9F3F4969}" type="presParOf" srcId="{D84778AC-536D-4927-AB9A-CA320F9A1ECD}" destId="{1C467F30-8B14-414F-8319-B115F84788C8}" srcOrd="8" destOrd="0" presId="urn:microsoft.com/office/officeart/2005/8/layout/bProcess3"/>
    <dgm:cxn modelId="{A0ECE451-9859-453E-B356-209FCD695057}" type="presParOf" srcId="{D84778AC-536D-4927-AB9A-CA320F9A1ECD}" destId="{FD2C1C54-B7F0-462A-A383-4EDDEADE5A83}" srcOrd="9" destOrd="0" presId="urn:microsoft.com/office/officeart/2005/8/layout/bProcess3"/>
    <dgm:cxn modelId="{6455DAFB-8606-4CDD-AEA3-F0A755D3F800}" type="presParOf" srcId="{FD2C1C54-B7F0-462A-A383-4EDDEADE5A83}" destId="{5C30BA89-2E08-47EA-AFF7-64BC0E26E928}" srcOrd="0" destOrd="0" presId="urn:microsoft.com/office/officeart/2005/8/layout/bProcess3"/>
    <dgm:cxn modelId="{F417D6C9-98DA-431D-9B2D-27EA89E4F6F7}" type="presParOf" srcId="{D84778AC-536D-4927-AB9A-CA320F9A1ECD}" destId="{A21F00A1-E0C5-4B6C-A4B7-303F5B570CC7}" srcOrd="10" destOrd="0" presId="urn:microsoft.com/office/officeart/2005/8/layout/bProcess3"/>
    <dgm:cxn modelId="{78710081-6BCE-410D-8570-AA6B660F3F22}" type="presParOf" srcId="{D84778AC-536D-4927-AB9A-CA320F9A1ECD}" destId="{6A380B63-B20A-4595-AA0B-ADD093F30786}" srcOrd="11" destOrd="0" presId="urn:microsoft.com/office/officeart/2005/8/layout/bProcess3"/>
    <dgm:cxn modelId="{C9522D23-B1D4-4B77-9BEE-52F20B51D2AE}" type="presParOf" srcId="{6A380B63-B20A-4595-AA0B-ADD093F30786}" destId="{7753798E-0847-4D13-86AE-DAF4831A1A6F}" srcOrd="0" destOrd="0" presId="urn:microsoft.com/office/officeart/2005/8/layout/bProcess3"/>
    <dgm:cxn modelId="{AFDC9113-91A4-48F3-A5A1-A441CFC40F49}" type="presParOf" srcId="{D84778AC-536D-4927-AB9A-CA320F9A1ECD}" destId="{4D178E85-9C53-4619-A5DE-8AA79BDF39E7}" srcOrd="12" destOrd="0" presId="urn:microsoft.com/office/officeart/2005/8/layout/bProcess3"/>
    <dgm:cxn modelId="{6F00EB5E-C9E2-4687-8297-DB649376864B}" type="presParOf" srcId="{D84778AC-536D-4927-AB9A-CA320F9A1ECD}" destId="{97CF4235-2D77-47DA-A6FC-3ECCBD80B6A0}" srcOrd="13" destOrd="0" presId="urn:microsoft.com/office/officeart/2005/8/layout/bProcess3"/>
    <dgm:cxn modelId="{1415D5AE-EE6D-46D4-AAC2-EE80EDB8798E}" type="presParOf" srcId="{97CF4235-2D77-47DA-A6FC-3ECCBD80B6A0}" destId="{A19108C2-9165-46F3-9E09-F9C766A6F497}" srcOrd="0" destOrd="0" presId="urn:microsoft.com/office/officeart/2005/8/layout/bProcess3"/>
    <dgm:cxn modelId="{ADCEA3D7-2975-49BF-84C7-03921DCB0408}" type="presParOf" srcId="{D84778AC-536D-4927-AB9A-CA320F9A1ECD}" destId="{113180DD-6FF3-4144-89AA-8D965540E6ED}" srcOrd="14" destOrd="0" presId="urn:microsoft.com/office/officeart/2005/8/layout/bProcess3"/>
    <dgm:cxn modelId="{60ACB0A9-D311-433C-9730-8ECDD9D5D0B3}" type="presParOf" srcId="{D84778AC-536D-4927-AB9A-CA320F9A1ECD}" destId="{1943042C-2EF7-481E-AAD3-B8790D9D2E3C}" srcOrd="15" destOrd="0" presId="urn:microsoft.com/office/officeart/2005/8/layout/bProcess3"/>
    <dgm:cxn modelId="{4AF0F40E-66D9-4870-A775-741DF6AA18CB}" type="presParOf" srcId="{1943042C-2EF7-481E-AAD3-B8790D9D2E3C}" destId="{A88B8DF2-CBAE-4ED3-849B-924176053E0B}" srcOrd="0" destOrd="0" presId="urn:microsoft.com/office/officeart/2005/8/layout/bProcess3"/>
    <dgm:cxn modelId="{D7A46CA0-B209-477C-8745-B3E8F691591E}" type="presParOf" srcId="{D84778AC-536D-4927-AB9A-CA320F9A1ECD}" destId="{D416A5A6-4112-47F4-AA6D-DC2D98AE0490}" srcOrd="16" destOrd="0" presId="urn:microsoft.com/office/officeart/2005/8/layout/bProcess3"/>
    <dgm:cxn modelId="{FA3E11B9-F828-46DE-8224-01AE5D1FB529}" type="presParOf" srcId="{D84778AC-536D-4927-AB9A-CA320F9A1ECD}" destId="{0A401C6F-3E49-4C2F-9891-DC5AFAC57A82}" srcOrd="17" destOrd="0" presId="urn:microsoft.com/office/officeart/2005/8/layout/bProcess3"/>
    <dgm:cxn modelId="{5939A317-B22D-451B-97D2-936E19EFAB20}" type="presParOf" srcId="{0A401C6F-3E49-4C2F-9891-DC5AFAC57A82}" destId="{1474B91E-403C-4C19-95BA-BFFC0F33D585}" srcOrd="0" destOrd="0" presId="urn:microsoft.com/office/officeart/2005/8/layout/bProcess3"/>
    <dgm:cxn modelId="{7E2E8C96-4664-41C2-B8AD-57C35F6CECC1}" type="presParOf" srcId="{D84778AC-536D-4927-AB9A-CA320F9A1ECD}" destId="{C00EC4B4-464A-47DF-AB18-464A34016AFC}" srcOrd="18" destOrd="0" presId="urn:microsoft.com/office/officeart/2005/8/layout/bProcess3"/>
    <dgm:cxn modelId="{AB9181B7-74D5-4D59-BEC4-A3EA02D368DF}" type="presParOf" srcId="{D84778AC-536D-4927-AB9A-CA320F9A1ECD}" destId="{84F5714E-BA5E-4C44-AF85-B785C7699193}" srcOrd="19" destOrd="0" presId="urn:microsoft.com/office/officeart/2005/8/layout/bProcess3"/>
    <dgm:cxn modelId="{EBD6C8A9-CE83-430F-AFC3-5AB4678F8F74}" type="presParOf" srcId="{84F5714E-BA5E-4C44-AF85-B785C7699193}" destId="{FE7E154E-F80B-4253-83F1-76C25BBCFD2D}" srcOrd="0" destOrd="0" presId="urn:microsoft.com/office/officeart/2005/8/layout/bProcess3"/>
    <dgm:cxn modelId="{D0AFFFC2-B7D2-4A8A-B237-61CCDE08FD45}" type="presParOf" srcId="{D84778AC-536D-4927-AB9A-CA320F9A1ECD}" destId="{BEC85BBE-C973-49BE-8186-579DC45FD222}" srcOrd="20" destOrd="0" presId="urn:microsoft.com/office/officeart/2005/8/layout/bProcess3"/>
    <dgm:cxn modelId="{0A30A33A-379F-432D-894B-D5860048C8AB}" type="presParOf" srcId="{D84778AC-536D-4927-AB9A-CA320F9A1ECD}" destId="{D4BAB384-0951-497F-B6A4-5CC94C8E36DA}" srcOrd="21" destOrd="0" presId="urn:microsoft.com/office/officeart/2005/8/layout/bProcess3"/>
    <dgm:cxn modelId="{526CC9A2-C2A7-4F5B-B781-81E337D065B9}" type="presParOf" srcId="{D4BAB384-0951-497F-B6A4-5CC94C8E36DA}" destId="{435942D7-7D1C-43BF-887A-0E378E729E93}" srcOrd="0" destOrd="0" presId="urn:microsoft.com/office/officeart/2005/8/layout/bProcess3"/>
    <dgm:cxn modelId="{282A327D-4888-47EE-B839-7FBA7254979C}" type="presParOf" srcId="{D84778AC-536D-4927-AB9A-CA320F9A1ECD}" destId="{A004E08F-AB7D-4864-8A39-A96FC6B3A527}" srcOrd="22" destOrd="0" presId="urn:microsoft.com/office/officeart/2005/8/layout/bProcess3"/>
    <dgm:cxn modelId="{0795E0AC-DC47-46B2-8278-DE06AE43251D}" type="presParOf" srcId="{D84778AC-536D-4927-AB9A-CA320F9A1ECD}" destId="{119791D2-3A74-4D90-8C7F-1AC9288FFBE6}" srcOrd="23" destOrd="0" presId="urn:microsoft.com/office/officeart/2005/8/layout/bProcess3"/>
    <dgm:cxn modelId="{37134260-8B3C-45FA-9B28-BD61B518C8F4}" type="presParOf" srcId="{119791D2-3A74-4D90-8C7F-1AC9288FFBE6}" destId="{9A61CA3F-AB35-4652-B98E-8E57B174FA68}" srcOrd="0" destOrd="0" presId="urn:microsoft.com/office/officeart/2005/8/layout/bProcess3"/>
    <dgm:cxn modelId="{8B23B839-4B51-4E2D-9767-63141C221555}" type="presParOf" srcId="{D84778AC-536D-4927-AB9A-CA320F9A1ECD}" destId="{5E708717-7A68-4456-AD34-12D535BF8172}" srcOrd="24" destOrd="0" presId="urn:microsoft.com/office/officeart/2005/8/layout/bProcess3"/>
    <dgm:cxn modelId="{C82F82A9-0378-499A-8001-6E0B0C39CB30}" type="presParOf" srcId="{D84778AC-536D-4927-AB9A-CA320F9A1ECD}" destId="{D67C7666-18D5-4CCA-ACAA-CEEAFCBF901E}" srcOrd="25" destOrd="0" presId="urn:microsoft.com/office/officeart/2005/8/layout/bProcess3"/>
    <dgm:cxn modelId="{35BBB95D-3ADB-4B8E-8BDB-5C5145941CD4}" type="presParOf" srcId="{D67C7666-18D5-4CCA-ACAA-CEEAFCBF901E}" destId="{FEB7E0DC-0B64-4061-BD8A-0C5F4E43070A}" srcOrd="0" destOrd="0" presId="urn:microsoft.com/office/officeart/2005/8/layout/bProcess3"/>
    <dgm:cxn modelId="{2BCC022B-6A40-4DCE-83CD-C2AA7A843CC2}" type="presParOf" srcId="{D84778AC-536D-4927-AB9A-CA320F9A1ECD}" destId="{29762A30-F85E-430B-8835-8913EDB9CC2A}" srcOrd="26" destOrd="0" presId="urn:microsoft.com/office/officeart/2005/8/layout/bProcess3"/>
    <dgm:cxn modelId="{77FEBD34-F557-49A5-8928-0603E017DC93}" type="presParOf" srcId="{D84778AC-536D-4927-AB9A-CA320F9A1ECD}" destId="{99BECA96-B12B-4F56-931F-34D3012ED79A}" srcOrd="27" destOrd="0" presId="urn:microsoft.com/office/officeart/2005/8/layout/bProcess3"/>
    <dgm:cxn modelId="{71B8DC69-4806-4694-A454-0021EE45E60E}" type="presParOf" srcId="{99BECA96-B12B-4F56-931F-34D3012ED79A}" destId="{6B65AB98-2C02-4206-BF86-D52723CEBABC}" srcOrd="0" destOrd="0" presId="urn:microsoft.com/office/officeart/2005/8/layout/bProcess3"/>
    <dgm:cxn modelId="{26E69937-0E77-4B76-8F0E-556E5BED888E}" type="presParOf" srcId="{D84778AC-536D-4927-AB9A-CA320F9A1ECD}" destId="{6C91A1EC-F29E-4073-AD2B-C5776D778A3F}" srcOrd="2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B9B5992-822C-4A6F-9179-CB6CD1B6A70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8F01814-63A8-48A5-861F-81B39D43FB40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E2E3F-C7A1-4AB1-A5D4-AE89100AF35F}" type="par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0DAD0B14-CACF-45F0-8F69-3250FD1E1B55}" type="sib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C5A83394-2CDE-464F-935D-40EBEBBB563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4B252-38FD-4FDF-A23B-E37F936065BC}" type="par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B3A3CDF7-3225-4447-9470-B9F70EC71DF4}" type="sib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D1CC59D6-11C7-4C63-A41B-FC2EF48383B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1E1F9C-9506-46FE-91B9-BDA33ECDBEF5}" type="par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0FD71D39-3029-424D-BDDB-49C7041D8CE2}" type="sib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25C06575-FD2D-4B8E-A5F5-1A54B5485CD3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ED2B9-0FEC-4022-9D54-37B43FB6A042}" type="par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A136AA36-852C-4327-920D-8226BFB44B75}" type="sib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7B6DE6BF-E4EB-4B18-AA19-301077E976C6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C01A11-CF89-41B8-8FAD-8B8DD051F139}" type="par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C531F68D-59F6-46F6-92B1-126725BE0F94}" type="sib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6B910D8A-23C8-4717-A1A8-C85E4D95AF5D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D8D11B-8BC7-415E-AF73-B132E7D5EA97}" type="par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B9043E6F-8BFF-483C-8790-EE176A0F50D4}" type="sib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FBBB7207-93C0-4929-BF72-8B0AB93AB87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941E8A-59B0-43D5-92FD-5812F0093E0B}" type="par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FB90AEBD-E701-462E-B6E3-292B960B7FC4}" type="sib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07592EBC-3543-4246-93BC-BDCFFBFD30F5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0D1E01-9836-4B5F-9F8F-5B78E76A74D9}" type="par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E9C1A674-B1D4-45D9-A743-243FB3CC3589}" type="sib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9F954DD9-62DC-4FFD-8D5A-2C97A0F1B2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F04E9D-948E-4AE7-94BD-D4F03D1F6141}" type="par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2D4FD320-A887-441E-8F75-9874598FBC8E}" type="sib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6374FF48-3976-42CB-93E3-894B354A631E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43B142-373D-4C35-9FB7-9F0187D7BEC0}" type="par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2F247D8F-3897-4F74-8BB6-DFF9DB2CD6AF}" type="sib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5CD9443F-7464-4C68-9E36-BA8B9F8F249A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5B8F1-988F-4788-9C67-E01487B493B0}" type="par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3F848DEE-9034-496E-A310-8E1CE2ADEA03}" type="sib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2A6CBAF5-BC8C-4164-BED5-804728FCE8E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2396C0-C6B8-4066-9244-6FAC4C88FD8D}" type="par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E097C457-50AA-4A69-AE85-EE8474A47458}" type="sib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4F2BD606-A875-41B5-9290-C052387515E9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97BBD-6000-4B7D-AB6A-375018E8CCBC}" type="par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5EE3EF6F-3660-40B4-86C9-E4AA1C023493}" type="sib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63D8E34D-A512-4838-ABB7-42456C13913B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4D8DC-AAAB-4595-BA02-D7ACDA850137}" type="par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F8D164E3-AC9D-4F64-996C-0B08926A01FA}" type="sib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9FD111AF-5E71-47A7-9EC9-08A3B626B75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2ED938-09CA-42D4-81ED-1DDAC41E4809}" type="par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801F8819-13D1-4317-A356-A4BCC790BA5B}" type="sib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D84778AC-536D-4927-AB9A-CA320F9A1ECD}" type="pres">
      <dgm:prSet presAssocID="{3B9B5992-822C-4A6F-9179-CB6CD1B6A70C}" presName="Name0" presStyleCnt="0">
        <dgm:presLayoutVars>
          <dgm:dir/>
          <dgm:resizeHandles val="exact"/>
        </dgm:presLayoutVars>
      </dgm:prSet>
      <dgm:spPr/>
    </dgm:pt>
    <dgm:pt modelId="{D134649E-BCAB-428C-8976-C0307943D988}" type="pres">
      <dgm:prSet presAssocID="{18F01814-63A8-48A5-861F-81B39D43FB40}" presName="node" presStyleLbl="node1" presStyleIdx="0" presStyleCnt="15" custScaleX="142888">
        <dgm:presLayoutVars>
          <dgm:bulletEnabled val="1"/>
        </dgm:presLayoutVars>
      </dgm:prSet>
      <dgm:spPr/>
    </dgm:pt>
    <dgm:pt modelId="{74072F48-AC43-4569-BB0D-957140289B71}" type="pres">
      <dgm:prSet presAssocID="{0DAD0B14-CACF-45F0-8F69-3250FD1E1B55}" presName="sibTrans" presStyleLbl="sibTrans1D1" presStyleIdx="0" presStyleCnt="14"/>
      <dgm:spPr/>
    </dgm:pt>
    <dgm:pt modelId="{E6A2B443-6858-4062-9BA3-FB32255232AA}" type="pres">
      <dgm:prSet presAssocID="{0DAD0B14-CACF-45F0-8F69-3250FD1E1B55}" presName="connectorText" presStyleLbl="sibTrans1D1" presStyleIdx="0" presStyleCnt="14"/>
      <dgm:spPr/>
    </dgm:pt>
    <dgm:pt modelId="{E8F73294-3B74-42D8-92EB-DEB3A197FED8}" type="pres">
      <dgm:prSet presAssocID="{C5A83394-2CDE-464F-935D-40EBEBBB563B}" presName="node" presStyleLbl="node1" presStyleIdx="1" presStyleCnt="15">
        <dgm:presLayoutVars>
          <dgm:bulletEnabled val="1"/>
        </dgm:presLayoutVars>
      </dgm:prSet>
      <dgm:spPr/>
    </dgm:pt>
    <dgm:pt modelId="{5F7C6955-E538-403F-9E72-0EBC462FEBBA}" type="pres">
      <dgm:prSet presAssocID="{B3A3CDF7-3225-4447-9470-B9F70EC71DF4}" presName="sibTrans" presStyleLbl="sibTrans1D1" presStyleIdx="1" presStyleCnt="14"/>
      <dgm:spPr/>
    </dgm:pt>
    <dgm:pt modelId="{3644A018-539F-4E20-A924-7E4D05D6B76D}" type="pres">
      <dgm:prSet presAssocID="{B3A3CDF7-3225-4447-9470-B9F70EC71DF4}" presName="connectorText" presStyleLbl="sibTrans1D1" presStyleIdx="1" presStyleCnt="14"/>
      <dgm:spPr/>
    </dgm:pt>
    <dgm:pt modelId="{2A8C0E4D-6A7D-4AB4-BA3F-79DF303B76B0}" type="pres">
      <dgm:prSet presAssocID="{D1CC59D6-11C7-4C63-A41B-FC2EF48383BB}" presName="node" presStyleLbl="node1" presStyleIdx="2" presStyleCnt="15">
        <dgm:presLayoutVars>
          <dgm:bulletEnabled val="1"/>
        </dgm:presLayoutVars>
      </dgm:prSet>
      <dgm:spPr/>
    </dgm:pt>
    <dgm:pt modelId="{8C6E111C-CD21-4609-9B5F-3F76F53554C9}" type="pres">
      <dgm:prSet presAssocID="{0FD71D39-3029-424D-BDDB-49C7041D8CE2}" presName="sibTrans" presStyleLbl="sibTrans1D1" presStyleIdx="2" presStyleCnt="14"/>
      <dgm:spPr/>
    </dgm:pt>
    <dgm:pt modelId="{3A417A8E-91C3-4407-B462-D1C11BD6B0AE}" type="pres">
      <dgm:prSet presAssocID="{0FD71D39-3029-424D-BDDB-49C7041D8CE2}" presName="connectorText" presStyleLbl="sibTrans1D1" presStyleIdx="2" presStyleCnt="14"/>
      <dgm:spPr/>
    </dgm:pt>
    <dgm:pt modelId="{294B9E03-AE43-4DF0-AE22-4E29C805E5D0}" type="pres">
      <dgm:prSet presAssocID="{25C06575-FD2D-4B8E-A5F5-1A54B5485CD3}" presName="node" presStyleLbl="node1" presStyleIdx="3" presStyleCnt="15">
        <dgm:presLayoutVars>
          <dgm:bulletEnabled val="1"/>
        </dgm:presLayoutVars>
      </dgm:prSet>
      <dgm:spPr/>
    </dgm:pt>
    <dgm:pt modelId="{3087AD3B-5568-4AE4-B44F-7D46F56E9924}" type="pres">
      <dgm:prSet presAssocID="{A136AA36-852C-4327-920D-8226BFB44B75}" presName="sibTrans" presStyleLbl="sibTrans1D1" presStyleIdx="3" presStyleCnt="14"/>
      <dgm:spPr/>
    </dgm:pt>
    <dgm:pt modelId="{37F129B2-9AA4-444D-BD4D-75A6552769D0}" type="pres">
      <dgm:prSet presAssocID="{A136AA36-852C-4327-920D-8226BFB44B75}" presName="connectorText" presStyleLbl="sibTrans1D1" presStyleIdx="3" presStyleCnt="14"/>
      <dgm:spPr/>
    </dgm:pt>
    <dgm:pt modelId="{1C467F30-8B14-414F-8319-B115F84788C8}" type="pres">
      <dgm:prSet presAssocID="{7B6DE6BF-E4EB-4B18-AA19-301077E976C6}" presName="node" presStyleLbl="node1" presStyleIdx="4" presStyleCnt="15">
        <dgm:presLayoutVars>
          <dgm:bulletEnabled val="1"/>
        </dgm:presLayoutVars>
      </dgm:prSet>
      <dgm:spPr/>
    </dgm:pt>
    <dgm:pt modelId="{FD2C1C54-B7F0-462A-A383-4EDDEADE5A83}" type="pres">
      <dgm:prSet presAssocID="{C531F68D-59F6-46F6-92B1-126725BE0F94}" presName="sibTrans" presStyleLbl="sibTrans1D1" presStyleIdx="4" presStyleCnt="14"/>
      <dgm:spPr/>
    </dgm:pt>
    <dgm:pt modelId="{5C30BA89-2E08-47EA-AFF7-64BC0E26E928}" type="pres">
      <dgm:prSet presAssocID="{C531F68D-59F6-46F6-92B1-126725BE0F94}" presName="connectorText" presStyleLbl="sibTrans1D1" presStyleIdx="4" presStyleCnt="14"/>
      <dgm:spPr/>
    </dgm:pt>
    <dgm:pt modelId="{A21F00A1-E0C5-4B6C-A4B7-303F5B570CC7}" type="pres">
      <dgm:prSet presAssocID="{6B910D8A-23C8-4717-A1A8-C85E4D95AF5D}" presName="node" presStyleLbl="node1" presStyleIdx="5" presStyleCnt="15">
        <dgm:presLayoutVars>
          <dgm:bulletEnabled val="1"/>
        </dgm:presLayoutVars>
      </dgm:prSet>
      <dgm:spPr/>
    </dgm:pt>
    <dgm:pt modelId="{6A380B63-B20A-4595-AA0B-ADD093F30786}" type="pres">
      <dgm:prSet presAssocID="{B9043E6F-8BFF-483C-8790-EE176A0F50D4}" presName="sibTrans" presStyleLbl="sibTrans1D1" presStyleIdx="5" presStyleCnt="14"/>
      <dgm:spPr/>
    </dgm:pt>
    <dgm:pt modelId="{7753798E-0847-4D13-86AE-DAF4831A1A6F}" type="pres">
      <dgm:prSet presAssocID="{B9043E6F-8BFF-483C-8790-EE176A0F50D4}" presName="connectorText" presStyleLbl="sibTrans1D1" presStyleIdx="5" presStyleCnt="14"/>
      <dgm:spPr/>
    </dgm:pt>
    <dgm:pt modelId="{4D178E85-9C53-4619-A5DE-8AA79BDF39E7}" type="pres">
      <dgm:prSet presAssocID="{FBBB7207-93C0-4929-BF72-8B0AB93AB877}" presName="node" presStyleLbl="node1" presStyleIdx="6" presStyleCnt="15">
        <dgm:presLayoutVars>
          <dgm:bulletEnabled val="1"/>
        </dgm:presLayoutVars>
      </dgm:prSet>
      <dgm:spPr/>
    </dgm:pt>
    <dgm:pt modelId="{97CF4235-2D77-47DA-A6FC-3ECCBD80B6A0}" type="pres">
      <dgm:prSet presAssocID="{FB90AEBD-E701-462E-B6E3-292B960B7FC4}" presName="sibTrans" presStyleLbl="sibTrans1D1" presStyleIdx="6" presStyleCnt="14"/>
      <dgm:spPr/>
    </dgm:pt>
    <dgm:pt modelId="{A19108C2-9165-46F3-9E09-F9C766A6F497}" type="pres">
      <dgm:prSet presAssocID="{FB90AEBD-E701-462E-B6E3-292B960B7FC4}" presName="connectorText" presStyleLbl="sibTrans1D1" presStyleIdx="6" presStyleCnt="14"/>
      <dgm:spPr/>
    </dgm:pt>
    <dgm:pt modelId="{113180DD-6FF3-4144-89AA-8D965540E6ED}" type="pres">
      <dgm:prSet presAssocID="{07592EBC-3543-4246-93BC-BDCFFBFD30F5}" presName="node" presStyleLbl="node1" presStyleIdx="7" presStyleCnt="15">
        <dgm:presLayoutVars>
          <dgm:bulletEnabled val="1"/>
        </dgm:presLayoutVars>
      </dgm:prSet>
      <dgm:spPr/>
    </dgm:pt>
    <dgm:pt modelId="{1943042C-2EF7-481E-AAD3-B8790D9D2E3C}" type="pres">
      <dgm:prSet presAssocID="{E9C1A674-B1D4-45D9-A743-243FB3CC3589}" presName="sibTrans" presStyleLbl="sibTrans1D1" presStyleIdx="7" presStyleCnt="14"/>
      <dgm:spPr/>
    </dgm:pt>
    <dgm:pt modelId="{A88B8DF2-CBAE-4ED3-849B-924176053E0B}" type="pres">
      <dgm:prSet presAssocID="{E9C1A674-B1D4-45D9-A743-243FB3CC3589}" presName="connectorText" presStyleLbl="sibTrans1D1" presStyleIdx="7" presStyleCnt="14"/>
      <dgm:spPr/>
    </dgm:pt>
    <dgm:pt modelId="{D416A5A6-4112-47F4-AA6D-DC2D98AE0490}" type="pres">
      <dgm:prSet presAssocID="{9F954DD9-62DC-4FFD-8D5A-2C97A0F1B21E}" presName="node" presStyleLbl="node1" presStyleIdx="8" presStyleCnt="15" custScaleX="157430">
        <dgm:presLayoutVars>
          <dgm:bulletEnabled val="1"/>
        </dgm:presLayoutVars>
      </dgm:prSet>
      <dgm:spPr/>
    </dgm:pt>
    <dgm:pt modelId="{0A401C6F-3E49-4C2F-9891-DC5AFAC57A82}" type="pres">
      <dgm:prSet presAssocID="{2D4FD320-A887-441E-8F75-9874598FBC8E}" presName="sibTrans" presStyleLbl="sibTrans1D1" presStyleIdx="8" presStyleCnt="14"/>
      <dgm:spPr/>
    </dgm:pt>
    <dgm:pt modelId="{1474B91E-403C-4C19-95BA-BFFC0F33D585}" type="pres">
      <dgm:prSet presAssocID="{2D4FD320-A887-441E-8F75-9874598FBC8E}" presName="connectorText" presStyleLbl="sibTrans1D1" presStyleIdx="8" presStyleCnt="14"/>
      <dgm:spPr/>
    </dgm:pt>
    <dgm:pt modelId="{C00EC4B4-464A-47DF-AB18-464A34016AFC}" type="pres">
      <dgm:prSet presAssocID="{6374FF48-3976-42CB-93E3-894B354A631E}" presName="node" presStyleLbl="node1" presStyleIdx="9" presStyleCnt="15">
        <dgm:presLayoutVars>
          <dgm:bulletEnabled val="1"/>
        </dgm:presLayoutVars>
      </dgm:prSet>
      <dgm:spPr/>
    </dgm:pt>
    <dgm:pt modelId="{84F5714E-BA5E-4C44-AF85-B785C7699193}" type="pres">
      <dgm:prSet presAssocID="{2F247D8F-3897-4F74-8BB6-DFF9DB2CD6AF}" presName="sibTrans" presStyleLbl="sibTrans1D1" presStyleIdx="9" presStyleCnt="14"/>
      <dgm:spPr/>
    </dgm:pt>
    <dgm:pt modelId="{FE7E154E-F80B-4253-83F1-76C25BBCFD2D}" type="pres">
      <dgm:prSet presAssocID="{2F247D8F-3897-4F74-8BB6-DFF9DB2CD6AF}" presName="connectorText" presStyleLbl="sibTrans1D1" presStyleIdx="9" presStyleCnt="14"/>
      <dgm:spPr/>
    </dgm:pt>
    <dgm:pt modelId="{BEC85BBE-C973-49BE-8186-579DC45FD222}" type="pres">
      <dgm:prSet presAssocID="{63D8E34D-A512-4838-ABB7-42456C13913B}" presName="node" presStyleLbl="node1" presStyleIdx="10" presStyleCnt="15">
        <dgm:presLayoutVars>
          <dgm:bulletEnabled val="1"/>
        </dgm:presLayoutVars>
      </dgm:prSet>
      <dgm:spPr/>
    </dgm:pt>
    <dgm:pt modelId="{D4BAB384-0951-497F-B6A4-5CC94C8E36DA}" type="pres">
      <dgm:prSet presAssocID="{F8D164E3-AC9D-4F64-996C-0B08926A01FA}" presName="sibTrans" presStyleLbl="sibTrans1D1" presStyleIdx="10" presStyleCnt="14"/>
      <dgm:spPr/>
    </dgm:pt>
    <dgm:pt modelId="{435942D7-7D1C-43BF-887A-0E378E729E93}" type="pres">
      <dgm:prSet presAssocID="{F8D164E3-AC9D-4F64-996C-0B08926A01FA}" presName="connectorText" presStyleLbl="sibTrans1D1" presStyleIdx="10" presStyleCnt="14"/>
      <dgm:spPr/>
    </dgm:pt>
    <dgm:pt modelId="{A004E08F-AB7D-4864-8A39-A96FC6B3A527}" type="pres">
      <dgm:prSet presAssocID="{9FD111AF-5E71-47A7-9EC9-08A3B626B757}" presName="node" presStyleLbl="node1" presStyleIdx="11" presStyleCnt="15">
        <dgm:presLayoutVars>
          <dgm:bulletEnabled val="1"/>
        </dgm:presLayoutVars>
      </dgm:prSet>
      <dgm:spPr/>
    </dgm:pt>
    <dgm:pt modelId="{119791D2-3A74-4D90-8C7F-1AC9288FFBE6}" type="pres">
      <dgm:prSet presAssocID="{801F8819-13D1-4317-A356-A4BCC790BA5B}" presName="sibTrans" presStyleLbl="sibTrans1D1" presStyleIdx="11" presStyleCnt="14"/>
      <dgm:spPr/>
    </dgm:pt>
    <dgm:pt modelId="{9A61CA3F-AB35-4652-B98E-8E57B174FA68}" type="pres">
      <dgm:prSet presAssocID="{801F8819-13D1-4317-A356-A4BCC790BA5B}" presName="connectorText" presStyleLbl="sibTrans1D1" presStyleIdx="11" presStyleCnt="14"/>
      <dgm:spPr/>
    </dgm:pt>
    <dgm:pt modelId="{5E708717-7A68-4456-AD34-12D535BF8172}" type="pres">
      <dgm:prSet presAssocID="{5CD9443F-7464-4C68-9E36-BA8B9F8F249A}" presName="node" presStyleLbl="node1" presStyleIdx="12" presStyleCnt="15">
        <dgm:presLayoutVars>
          <dgm:bulletEnabled val="1"/>
        </dgm:presLayoutVars>
      </dgm:prSet>
      <dgm:spPr/>
    </dgm:pt>
    <dgm:pt modelId="{D67C7666-18D5-4CCA-ACAA-CEEAFCBF901E}" type="pres">
      <dgm:prSet presAssocID="{3F848DEE-9034-496E-A310-8E1CE2ADEA03}" presName="sibTrans" presStyleLbl="sibTrans1D1" presStyleIdx="12" presStyleCnt="14"/>
      <dgm:spPr/>
    </dgm:pt>
    <dgm:pt modelId="{FEB7E0DC-0B64-4061-BD8A-0C5F4E43070A}" type="pres">
      <dgm:prSet presAssocID="{3F848DEE-9034-496E-A310-8E1CE2ADEA03}" presName="connectorText" presStyleLbl="sibTrans1D1" presStyleIdx="12" presStyleCnt="14"/>
      <dgm:spPr/>
    </dgm:pt>
    <dgm:pt modelId="{29762A30-F85E-430B-8835-8913EDB9CC2A}" type="pres">
      <dgm:prSet presAssocID="{2A6CBAF5-BC8C-4164-BED5-804728FCE8EE}" presName="node" presStyleLbl="node1" presStyleIdx="13" presStyleCnt="15">
        <dgm:presLayoutVars>
          <dgm:bulletEnabled val="1"/>
        </dgm:presLayoutVars>
      </dgm:prSet>
      <dgm:spPr/>
    </dgm:pt>
    <dgm:pt modelId="{99BECA96-B12B-4F56-931F-34D3012ED79A}" type="pres">
      <dgm:prSet presAssocID="{E097C457-50AA-4A69-AE85-EE8474A47458}" presName="sibTrans" presStyleLbl="sibTrans1D1" presStyleIdx="13" presStyleCnt="14"/>
      <dgm:spPr/>
    </dgm:pt>
    <dgm:pt modelId="{6B65AB98-2C02-4206-BF86-D52723CEBABC}" type="pres">
      <dgm:prSet presAssocID="{E097C457-50AA-4A69-AE85-EE8474A47458}" presName="connectorText" presStyleLbl="sibTrans1D1" presStyleIdx="13" presStyleCnt="14"/>
      <dgm:spPr/>
    </dgm:pt>
    <dgm:pt modelId="{6C91A1EC-F29E-4073-AD2B-C5776D778A3F}" type="pres">
      <dgm:prSet presAssocID="{4F2BD606-A875-41B5-9290-C052387515E9}" presName="node" presStyleLbl="node1" presStyleIdx="14" presStyleCnt="15">
        <dgm:presLayoutVars>
          <dgm:bulletEnabled val="1"/>
        </dgm:presLayoutVars>
      </dgm:prSet>
      <dgm:spPr/>
    </dgm:pt>
  </dgm:ptLst>
  <dgm:cxnLst>
    <dgm:cxn modelId="{97256A00-895F-49C8-8612-90C05653ECDE}" srcId="{3B9B5992-822C-4A6F-9179-CB6CD1B6A70C}" destId="{FBBB7207-93C0-4929-BF72-8B0AB93AB877}" srcOrd="6" destOrd="0" parTransId="{A5941E8A-59B0-43D5-92FD-5812F0093E0B}" sibTransId="{FB90AEBD-E701-462E-B6E3-292B960B7FC4}"/>
    <dgm:cxn modelId="{682E6F07-8011-448E-BAC4-0C664DFC7CCE}" type="presOf" srcId="{FB90AEBD-E701-462E-B6E3-292B960B7FC4}" destId="{A19108C2-9165-46F3-9E09-F9C766A6F497}" srcOrd="1" destOrd="0" presId="urn:microsoft.com/office/officeart/2005/8/layout/bProcess3"/>
    <dgm:cxn modelId="{486EF407-6AA2-4E46-9419-CB8A4D3BE8B0}" type="presOf" srcId="{6B910D8A-23C8-4717-A1A8-C85E4D95AF5D}" destId="{A21F00A1-E0C5-4B6C-A4B7-303F5B570CC7}" srcOrd="0" destOrd="0" presId="urn:microsoft.com/office/officeart/2005/8/layout/bProcess3"/>
    <dgm:cxn modelId="{94D0640C-1E06-4AF4-85CD-6CB1A7596B64}" type="presOf" srcId="{0FD71D39-3029-424D-BDDB-49C7041D8CE2}" destId="{8C6E111C-CD21-4609-9B5F-3F76F53554C9}" srcOrd="0" destOrd="0" presId="urn:microsoft.com/office/officeart/2005/8/layout/bProcess3"/>
    <dgm:cxn modelId="{780FEC0E-0B54-432F-B491-5BCC293F1A10}" srcId="{3B9B5992-822C-4A6F-9179-CB6CD1B6A70C}" destId="{63D8E34D-A512-4838-ABB7-42456C13913B}" srcOrd="10" destOrd="0" parTransId="{9E14D8DC-AAAB-4595-BA02-D7ACDA850137}" sibTransId="{F8D164E3-AC9D-4F64-996C-0B08926A01FA}"/>
    <dgm:cxn modelId="{E51D2B0F-B136-4FCA-AC4E-5E8CBBB718ED}" type="presOf" srcId="{801F8819-13D1-4317-A356-A4BCC790BA5B}" destId="{9A61CA3F-AB35-4652-B98E-8E57B174FA68}" srcOrd="1" destOrd="0" presId="urn:microsoft.com/office/officeart/2005/8/layout/bProcess3"/>
    <dgm:cxn modelId="{9FD1DD11-7907-4682-BD08-7079DFE687D7}" type="presOf" srcId="{9FD111AF-5E71-47A7-9EC9-08A3B626B757}" destId="{A004E08F-AB7D-4864-8A39-A96FC6B3A527}" srcOrd="0" destOrd="0" presId="urn:microsoft.com/office/officeart/2005/8/layout/bProcess3"/>
    <dgm:cxn modelId="{896F1315-130B-4C13-A6D4-D89A1C5E1479}" type="presOf" srcId="{0DAD0B14-CACF-45F0-8F69-3250FD1E1B55}" destId="{74072F48-AC43-4569-BB0D-957140289B71}" srcOrd="0" destOrd="0" presId="urn:microsoft.com/office/officeart/2005/8/layout/bProcess3"/>
    <dgm:cxn modelId="{49E4DD2F-1BAC-422F-BA37-E6F56D3C5FF5}" type="presOf" srcId="{C5A83394-2CDE-464F-935D-40EBEBBB563B}" destId="{E8F73294-3B74-42D8-92EB-DEB3A197FED8}" srcOrd="0" destOrd="0" presId="urn:microsoft.com/office/officeart/2005/8/layout/bProcess3"/>
    <dgm:cxn modelId="{F2E6E82F-9B98-4840-9C1C-1523A5B0FA6B}" srcId="{3B9B5992-822C-4A6F-9179-CB6CD1B6A70C}" destId="{6374FF48-3976-42CB-93E3-894B354A631E}" srcOrd="9" destOrd="0" parTransId="{4943B142-373D-4C35-9FB7-9F0187D7BEC0}" sibTransId="{2F247D8F-3897-4F74-8BB6-DFF9DB2CD6AF}"/>
    <dgm:cxn modelId="{C0A2FB3F-23FA-4352-8059-BCF439EA9EC2}" type="presOf" srcId="{FB90AEBD-E701-462E-B6E3-292B960B7FC4}" destId="{97CF4235-2D77-47DA-A6FC-3ECCBD80B6A0}" srcOrd="0" destOrd="0" presId="urn:microsoft.com/office/officeart/2005/8/layout/bProcess3"/>
    <dgm:cxn modelId="{42C6855E-ABDE-4A8B-B8EC-8BBFCE39FCCE}" type="presOf" srcId="{5CD9443F-7464-4C68-9E36-BA8B9F8F249A}" destId="{5E708717-7A68-4456-AD34-12D535BF8172}" srcOrd="0" destOrd="0" presId="urn:microsoft.com/office/officeart/2005/8/layout/bProcess3"/>
    <dgm:cxn modelId="{D2101A60-1559-479F-B39B-748830AB04CB}" type="presOf" srcId="{E9C1A674-B1D4-45D9-A743-243FB3CC3589}" destId="{A88B8DF2-CBAE-4ED3-849B-924176053E0B}" srcOrd="1" destOrd="0" presId="urn:microsoft.com/office/officeart/2005/8/layout/bProcess3"/>
    <dgm:cxn modelId="{DB0B6A45-19FF-4409-BB16-40C3690944CD}" srcId="{3B9B5992-822C-4A6F-9179-CB6CD1B6A70C}" destId="{D1CC59D6-11C7-4C63-A41B-FC2EF48383BB}" srcOrd="2" destOrd="0" parTransId="{701E1F9C-9506-46FE-91B9-BDA33ECDBEF5}" sibTransId="{0FD71D39-3029-424D-BDDB-49C7041D8CE2}"/>
    <dgm:cxn modelId="{9C507E47-8939-404B-A5EF-9526419ADFD3}" srcId="{3B9B5992-822C-4A6F-9179-CB6CD1B6A70C}" destId="{18F01814-63A8-48A5-861F-81B39D43FB40}" srcOrd="0" destOrd="0" parTransId="{1BEE2E3F-C7A1-4AB1-A5D4-AE89100AF35F}" sibTransId="{0DAD0B14-CACF-45F0-8F69-3250FD1E1B55}"/>
    <dgm:cxn modelId="{90FF5548-1CEF-4D60-A6E7-93833774CBEF}" type="presOf" srcId="{3F848DEE-9034-496E-A310-8E1CE2ADEA03}" destId="{FEB7E0DC-0B64-4061-BD8A-0C5F4E43070A}" srcOrd="1" destOrd="0" presId="urn:microsoft.com/office/officeart/2005/8/layout/bProcess3"/>
    <dgm:cxn modelId="{E3622449-7127-4AE1-82DE-5030841287DF}" srcId="{3B9B5992-822C-4A6F-9179-CB6CD1B6A70C}" destId="{4F2BD606-A875-41B5-9290-C052387515E9}" srcOrd="14" destOrd="0" parTransId="{31497BBD-6000-4B7D-AB6A-375018E8CCBC}" sibTransId="{5EE3EF6F-3660-40B4-86C9-E4AA1C023493}"/>
    <dgm:cxn modelId="{4B304C6A-56F5-491F-A867-66EF69B75C9A}" type="presOf" srcId="{F8D164E3-AC9D-4F64-996C-0B08926A01FA}" destId="{D4BAB384-0951-497F-B6A4-5CC94C8E36DA}" srcOrd="0" destOrd="0" presId="urn:microsoft.com/office/officeart/2005/8/layout/bProcess3"/>
    <dgm:cxn modelId="{364E4C6A-C250-4D45-8826-9B2608812E4B}" type="presOf" srcId="{3B9B5992-822C-4A6F-9179-CB6CD1B6A70C}" destId="{D84778AC-536D-4927-AB9A-CA320F9A1ECD}" srcOrd="0" destOrd="0" presId="urn:microsoft.com/office/officeart/2005/8/layout/bProcess3"/>
    <dgm:cxn modelId="{CB581B6C-4085-4609-8D00-90C432827E16}" type="presOf" srcId="{3F848DEE-9034-496E-A310-8E1CE2ADEA03}" destId="{D67C7666-18D5-4CCA-ACAA-CEEAFCBF901E}" srcOrd="0" destOrd="0" presId="urn:microsoft.com/office/officeart/2005/8/layout/bProcess3"/>
    <dgm:cxn modelId="{7B5A9D6D-AE00-4CD5-800E-A48C26894302}" type="presOf" srcId="{A136AA36-852C-4327-920D-8226BFB44B75}" destId="{37F129B2-9AA4-444D-BD4D-75A6552769D0}" srcOrd="1" destOrd="0" presId="urn:microsoft.com/office/officeart/2005/8/layout/bProcess3"/>
    <dgm:cxn modelId="{1D659D4E-0626-4D38-8F52-42A6BBE6D6C9}" srcId="{3B9B5992-822C-4A6F-9179-CB6CD1B6A70C}" destId="{C5A83394-2CDE-464F-935D-40EBEBBB563B}" srcOrd="1" destOrd="0" parTransId="{D0B4B252-38FD-4FDF-A23B-E37F936065BC}" sibTransId="{B3A3CDF7-3225-4447-9470-B9F70EC71DF4}"/>
    <dgm:cxn modelId="{AFA03E4F-880C-472F-A5A5-122E2DBC2F1A}" type="presOf" srcId="{9F954DD9-62DC-4FFD-8D5A-2C97A0F1B21E}" destId="{D416A5A6-4112-47F4-AA6D-DC2D98AE0490}" srcOrd="0" destOrd="0" presId="urn:microsoft.com/office/officeart/2005/8/layout/bProcess3"/>
    <dgm:cxn modelId="{DF424B50-E959-4992-BA39-B8A255A13E02}" type="presOf" srcId="{A136AA36-852C-4327-920D-8226BFB44B75}" destId="{3087AD3B-5568-4AE4-B44F-7D46F56E9924}" srcOrd="0" destOrd="0" presId="urn:microsoft.com/office/officeart/2005/8/layout/bProcess3"/>
    <dgm:cxn modelId="{41AC5250-0253-4F0C-85A8-26AFF796A3CA}" type="presOf" srcId="{0DAD0B14-CACF-45F0-8F69-3250FD1E1B55}" destId="{E6A2B443-6858-4062-9BA3-FB32255232AA}" srcOrd="1" destOrd="0" presId="urn:microsoft.com/office/officeart/2005/8/layout/bProcess3"/>
    <dgm:cxn modelId="{5BE6A174-0571-4AC3-935D-4C969D8423B8}" type="presOf" srcId="{0FD71D39-3029-424D-BDDB-49C7041D8CE2}" destId="{3A417A8E-91C3-4407-B462-D1C11BD6B0AE}" srcOrd="1" destOrd="0" presId="urn:microsoft.com/office/officeart/2005/8/layout/bProcess3"/>
    <dgm:cxn modelId="{F4B17A7B-F0F8-4C14-99EA-CB48693C5206}" type="presOf" srcId="{E097C457-50AA-4A69-AE85-EE8474A47458}" destId="{99BECA96-B12B-4F56-931F-34D3012ED79A}" srcOrd="0" destOrd="0" presId="urn:microsoft.com/office/officeart/2005/8/layout/bProcess3"/>
    <dgm:cxn modelId="{ABEBA37C-20FA-4042-B89F-A9734E158275}" type="presOf" srcId="{7B6DE6BF-E4EB-4B18-AA19-301077E976C6}" destId="{1C467F30-8B14-414F-8319-B115F84788C8}" srcOrd="0" destOrd="0" presId="urn:microsoft.com/office/officeart/2005/8/layout/bProcess3"/>
    <dgm:cxn modelId="{1E84857D-7644-4311-8046-8D8ED025870C}" srcId="{3B9B5992-822C-4A6F-9179-CB6CD1B6A70C}" destId="{25C06575-FD2D-4B8E-A5F5-1A54B5485CD3}" srcOrd="3" destOrd="0" parTransId="{A42ED2B9-0FEC-4022-9D54-37B43FB6A042}" sibTransId="{A136AA36-852C-4327-920D-8226BFB44B75}"/>
    <dgm:cxn modelId="{37810B87-F79D-4CFE-8492-791BE9F1DD45}" type="presOf" srcId="{B9043E6F-8BFF-483C-8790-EE176A0F50D4}" destId="{6A380B63-B20A-4595-AA0B-ADD093F30786}" srcOrd="0" destOrd="0" presId="urn:microsoft.com/office/officeart/2005/8/layout/bProcess3"/>
    <dgm:cxn modelId="{542B518A-6B26-486A-B74B-9DA5057DACED}" srcId="{3B9B5992-822C-4A6F-9179-CB6CD1B6A70C}" destId="{07592EBC-3543-4246-93BC-BDCFFBFD30F5}" srcOrd="7" destOrd="0" parTransId="{420D1E01-9836-4B5F-9F8F-5B78E76A74D9}" sibTransId="{E9C1A674-B1D4-45D9-A743-243FB3CC3589}"/>
    <dgm:cxn modelId="{CBA4A18D-D409-4CE2-BC20-4AB1397AFA4A}" type="presOf" srcId="{18F01814-63A8-48A5-861F-81B39D43FB40}" destId="{D134649E-BCAB-428C-8976-C0307943D988}" srcOrd="0" destOrd="0" presId="urn:microsoft.com/office/officeart/2005/8/layout/bProcess3"/>
    <dgm:cxn modelId="{23680999-8AEB-4B35-97E4-F4630FBA17D3}" type="presOf" srcId="{C531F68D-59F6-46F6-92B1-126725BE0F94}" destId="{FD2C1C54-B7F0-462A-A383-4EDDEADE5A83}" srcOrd="0" destOrd="0" presId="urn:microsoft.com/office/officeart/2005/8/layout/bProcess3"/>
    <dgm:cxn modelId="{CE783A99-3B9E-4722-A0C2-D1907B1885D4}" type="presOf" srcId="{B9043E6F-8BFF-483C-8790-EE176A0F50D4}" destId="{7753798E-0847-4D13-86AE-DAF4831A1A6F}" srcOrd="1" destOrd="0" presId="urn:microsoft.com/office/officeart/2005/8/layout/bProcess3"/>
    <dgm:cxn modelId="{322EA599-CFE2-4626-B9CE-3A3ADC0B4610}" type="presOf" srcId="{2F247D8F-3897-4F74-8BB6-DFF9DB2CD6AF}" destId="{FE7E154E-F80B-4253-83F1-76C25BBCFD2D}" srcOrd="1" destOrd="0" presId="urn:microsoft.com/office/officeart/2005/8/layout/bProcess3"/>
    <dgm:cxn modelId="{6A97F49C-42FD-4B0B-9A1C-78826DF377BD}" type="presOf" srcId="{801F8819-13D1-4317-A356-A4BCC790BA5B}" destId="{119791D2-3A74-4D90-8C7F-1AC9288FFBE6}" srcOrd="0" destOrd="0" presId="urn:microsoft.com/office/officeart/2005/8/layout/bProcess3"/>
    <dgm:cxn modelId="{FBE58CA7-A961-462E-A305-E5833864A9CC}" srcId="{3B9B5992-822C-4A6F-9179-CB6CD1B6A70C}" destId="{9FD111AF-5E71-47A7-9EC9-08A3B626B757}" srcOrd="11" destOrd="0" parTransId="{832ED938-09CA-42D4-81ED-1DDAC41E4809}" sibTransId="{801F8819-13D1-4317-A356-A4BCC790BA5B}"/>
    <dgm:cxn modelId="{53414CA8-F126-49F0-A5B2-B40F8483FA92}" type="presOf" srcId="{E097C457-50AA-4A69-AE85-EE8474A47458}" destId="{6B65AB98-2C02-4206-BF86-D52723CEBABC}" srcOrd="1" destOrd="0" presId="urn:microsoft.com/office/officeart/2005/8/layout/bProcess3"/>
    <dgm:cxn modelId="{AF453BA9-E59F-44D6-B7ED-E81BFBF6B3F7}" type="presOf" srcId="{C531F68D-59F6-46F6-92B1-126725BE0F94}" destId="{5C30BA89-2E08-47EA-AFF7-64BC0E26E928}" srcOrd="1" destOrd="0" presId="urn:microsoft.com/office/officeart/2005/8/layout/bProcess3"/>
    <dgm:cxn modelId="{08C973AB-AD8B-4FE0-A37E-0A7FD4F648CC}" type="presOf" srcId="{2A6CBAF5-BC8C-4164-BED5-804728FCE8EE}" destId="{29762A30-F85E-430B-8835-8913EDB9CC2A}" srcOrd="0" destOrd="0" presId="urn:microsoft.com/office/officeart/2005/8/layout/bProcess3"/>
    <dgm:cxn modelId="{9B31E8AC-AE92-47B3-8336-2742C12EE312}" type="presOf" srcId="{63D8E34D-A512-4838-ABB7-42456C13913B}" destId="{BEC85BBE-C973-49BE-8186-579DC45FD222}" srcOrd="0" destOrd="0" presId="urn:microsoft.com/office/officeart/2005/8/layout/bProcess3"/>
    <dgm:cxn modelId="{14DF0CAE-EB77-41F2-BD4B-F4F5A7175C61}" type="presOf" srcId="{25C06575-FD2D-4B8E-A5F5-1A54B5485CD3}" destId="{294B9E03-AE43-4DF0-AE22-4E29C805E5D0}" srcOrd="0" destOrd="0" presId="urn:microsoft.com/office/officeart/2005/8/layout/bProcess3"/>
    <dgm:cxn modelId="{995578B4-A42A-4F0C-BFA3-B02829E92D43}" type="presOf" srcId="{D1CC59D6-11C7-4C63-A41B-FC2EF48383BB}" destId="{2A8C0E4D-6A7D-4AB4-BA3F-79DF303B76B0}" srcOrd="0" destOrd="0" presId="urn:microsoft.com/office/officeart/2005/8/layout/bProcess3"/>
    <dgm:cxn modelId="{87E8E0B5-D683-49A5-8132-CFDF4A4AB1C9}" srcId="{3B9B5992-822C-4A6F-9179-CB6CD1B6A70C}" destId="{5CD9443F-7464-4C68-9E36-BA8B9F8F249A}" srcOrd="12" destOrd="0" parTransId="{5F85B8F1-988F-4788-9C67-E01487B493B0}" sibTransId="{3F848DEE-9034-496E-A310-8E1CE2ADEA03}"/>
    <dgm:cxn modelId="{050E87B7-E3F8-4485-A74C-F8B39A5FD6F8}" srcId="{3B9B5992-822C-4A6F-9179-CB6CD1B6A70C}" destId="{7B6DE6BF-E4EB-4B18-AA19-301077E976C6}" srcOrd="4" destOrd="0" parTransId="{A3C01A11-CF89-41B8-8FAD-8B8DD051F139}" sibTransId="{C531F68D-59F6-46F6-92B1-126725BE0F94}"/>
    <dgm:cxn modelId="{E82ACEBA-45D2-43F6-90E4-F278E9AA32BC}" type="presOf" srcId="{F8D164E3-AC9D-4F64-996C-0B08926A01FA}" destId="{435942D7-7D1C-43BF-887A-0E378E729E93}" srcOrd="1" destOrd="0" presId="urn:microsoft.com/office/officeart/2005/8/layout/bProcess3"/>
    <dgm:cxn modelId="{5E87E8BA-BDC6-496A-ABF3-E550184B754C}" type="presOf" srcId="{6374FF48-3976-42CB-93E3-894B354A631E}" destId="{C00EC4B4-464A-47DF-AB18-464A34016AFC}" srcOrd="0" destOrd="0" presId="urn:microsoft.com/office/officeart/2005/8/layout/bProcess3"/>
    <dgm:cxn modelId="{036BCEBB-A463-40F5-AD17-0FB02F3142A9}" type="presOf" srcId="{FBBB7207-93C0-4929-BF72-8B0AB93AB877}" destId="{4D178E85-9C53-4619-A5DE-8AA79BDF39E7}" srcOrd="0" destOrd="0" presId="urn:microsoft.com/office/officeart/2005/8/layout/bProcess3"/>
    <dgm:cxn modelId="{393154C9-D7B9-4E62-9E0C-E3AACDA26C4B}" srcId="{3B9B5992-822C-4A6F-9179-CB6CD1B6A70C}" destId="{2A6CBAF5-BC8C-4164-BED5-804728FCE8EE}" srcOrd="13" destOrd="0" parTransId="{E52396C0-C6B8-4066-9244-6FAC4C88FD8D}" sibTransId="{E097C457-50AA-4A69-AE85-EE8474A47458}"/>
    <dgm:cxn modelId="{9105FDCD-355E-4AC1-AB65-0582F14D8666}" srcId="{3B9B5992-822C-4A6F-9179-CB6CD1B6A70C}" destId="{9F954DD9-62DC-4FFD-8D5A-2C97A0F1B21E}" srcOrd="8" destOrd="0" parTransId="{FCF04E9D-948E-4AE7-94BD-D4F03D1F6141}" sibTransId="{2D4FD320-A887-441E-8F75-9874598FBC8E}"/>
    <dgm:cxn modelId="{8A0D5BD6-46D3-4679-B72F-CC918F856EA5}" type="presOf" srcId="{4F2BD606-A875-41B5-9290-C052387515E9}" destId="{6C91A1EC-F29E-4073-AD2B-C5776D778A3F}" srcOrd="0" destOrd="0" presId="urn:microsoft.com/office/officeart/2005/8/layout/bProcess3"/>
    <dgm:cxn modelId="{2A8C55D6-F579-40FD-B25A-C0DE494BF0A6}" type="presOf" srcId="{2D4FD320-A887-441E-8F75-9874598FBC8E}" destId="{0A401C6F-3E49-4C2F-9891-DC5AFAC57A82}" srcOrd="0" destOrd="0" presId="urn:microsoft.com/office/officeart/2005/8/layout/bProcess3"/>
    <dgm:cxn modelId="{F43C3FD8-F569-4F5A-9C15-BB3B4D770C71}" type="presOf" srcId="{E9C1A674-B1D4-45D9-A743-243FB3CC3589}" destId="{1943042C-2EF7-481E-AAD3-B8790D9D2E3C}" srcOrd="0" destOrd="0" presId="urn:microsoft.com/office/officeart/2005/8/layout/bProcess3"/>
    <dgm:cxn modelId="{2F6AD7E3-764A-4965-93FC-9BA2413A8083}" type="presOf" srcId="{07592EBC-3543-4246-93BC-BDCFFBFD30F5}" destId="{113180DD-6FF3-4144-89AA-8D965540E6ED}" srcOrd="0" destOrd="0" presId="urn:microsoft.com/office/officeart/2005/8/layout/bProcess3"/>
    <dgm:cxn modelId="{ECAE08E6-3B56-4810-A2F5-BE275AD73DC3}" type="presOf" srcId="{B3A3CDF7-3225-4447-9470-B9F70EC71DF4}" destId="{5F7C6955-E538-403F-9E72-0EBC462FEBBA}" srcOrd="0" destOrd="0" presId="urn:microsoft.com/office/officeart/2005/8/layout/bProcess3"/>
    <dgm:cxn modelId="{88915AEA-7F7A-40C9-B513-EFA3FEDA51F4}" type="presOf" srcId="{2D4FD320-A887-441E-8F75-9874598FBC8E}" destId="{1474B91E-403C-4C19-95BA-BFFC0F33D585}" srcOrd="1" destOrd="0" presId="urn:microsoft.com/office/officeart/2005/8/layout/bProcess3"/>
    <dgm:cxn modelId="{E293B8EC-09AE-49FA-BDDB-D78CD2D5444D}" type="presOf" srcId="{2F247D8F-3897-4F74-8BB6-DFF9DB2CD6AF}" destId="{84F5714E-BA5E-4C44-AF85-B785C7699193}" srcOrd="0" destOrd="0" presId="urn:microsoft.com/office/officeart/2005/8/layout/bProcess3"/>
    <dgm:cxn modelId="{9506CBF4-4A7D-4BD5-9A16-DF2BD9739262}" type="presOf" srcId="{B3A3CDF7-3225-4447-9470-B9F70EC71DF4}" destId="{3644A018-539F-4E20-A924-7E4D05D6B76D}" srcOrd="1" destOrd="0" presId="urn:microsoft.com/office/officeart/2005/8/layout/bProcess3"/>
    <dgm:cxn modelId="{CEC521FA-ACAD-4963-B279-9C96500E5542}" srcId="{3B9B5992-822C-4A6F-9179-CB6CD1B6A70C}" destId="{6B910D8A-23C8-4717-A1A8-C85E4D95AF5D}" srcOrd="5" destOrd="0" parTransId="{32D8D11B-8BC7-415E-AF73-B132E7D5EA97}" sibTransId="{B9043E6F-8BFF-483C-8790-EE176A0F50D4}"/>
    <dgm:cxn modelId="{C02E596B-DD18-45FD-880D-76DD49D49500}" type="presParOf" srcId="{D84778AC-536D-4927-AB9A-CA320F9A1ECD}" destId="{D134649E-BCAB-428C-8976-C0307943D988}" srcOrd="0" destOrd="0" presId="urn:microsoft.com/office/officeart/2005/8/layout/bProcess3"/>
    <dgm:cxn modelId="{8C09974C-F32F-4317-9969-21C98692DC5F}" type="presParOf" srcId="{D84778AC-536D-4927-AB9A-CA320F9A1ECD}" destId="{74072F48-AC43-4569-BB0D-957140289B71}" srcOrd="1" destOrd="0" presId="urn:microsoft.com/office/officeart/2005/8/layout/bProcess3"/>
    <dgm:cxn modelId="{FC473042-2AE6-4827-B895-2E99A9AA0F85}" type="presParOf" srcId="{74072F48-AC43-4569-BB0D-957140289B71}" destId="{E6A2B443-6858-4062-9BA3-FB32255232AA}" srcOrd="0" destOrd="0" presId="urn:microsoft.com/office/officeart/2005/8/layout/bProcess3"/>
    <dgm:cxn modelId="{123342E0-75ED-4868-A4A8-A4A2182DBF15}" type="presParOf" srcId="{D84778AC-536D-4927-AB9A-CA320F9A1ECD}" destId="{E8F73294-3B74-42D8-92EB-DEB3A197FED8}" srcOrd="2" destOrd="0" presId="urn:microsoft.com/office/officeart/2005/8/layout/bProcess3"/>
    <dgm:cxn modelId="{EE8FFA52-D8F0-43E2-B76F-4A2F937A958F}" type="presParOf" srcId="{D84778AC-536D-4927-AB9A-CA320F9A1ECD}" destId="{5F7C6955-E538-403F-9E72-0EBC462FEBBA}" srcOrd="3" destOrd="0" presId="urn:microsoft.com/office/officeart/2005/8/layout/bProcess3"/>
    <dgm:cxn modelId="{2E7FA6DB-E174-4689-B380-66F42BCCD308}" type="presParOf" srcId="{5F7C6955-E538-403F-9E72-0EBC462FEBBA}" destId="{3644A018-539F-4E20-A924-7E4D05D6B76D}" srcOrd="0" destOrd="0" presId="urn:microsoft.com/office/officeart/2005/8/layout/bProcess3"/>
    <dgm:cxn modelId="{97481DEF-5B6B-4E2A-BF6A-16027965F720}" type="presParOf" srcId="{D84778AC-536D-4927-AB9A-CA320F9A1ECD}" destId="{2A8C0E4D-6A7D-4AB4-BA3F-79DF303B76B0}" srcOrd="4" destOrd="0" presId="urn:microsoft.com/office/officeart/2005/8/layout/bProcess3"/>
    <dgm:cxn modelId="{A6F981D8-7149-4555-9859-6C87AD11DB8F}" type="presParOf" srcId="{D84778AC-536D-4927-AB9A-CA320F9A1ECD}" destId="{8C6E111C-CD21-4609-9B5F-3F76F53554C9}" srcOrd="5" destOrd="0" presId="urn:microsoft.com/office/officeart/2005/8/layout/bProcess3"/>
    <dgm:cxn modelId="{7CC9125C-979B-4322-8DDD-01CA50941661}" type="presParOf" srcId="{8C6E111C-CD21-4609-9B5F-3F76F53554C9}" destId="{3A417A8E-91C3-4407-B462-D1C11BD6B0AE}" srcOrd="0" destOrd="0" presId="urn:microsoft.com/office/officeart/2005/8/layout/bProcess3"/>
    <dgm:cxn modelId="{C8C2C6B5-07C4-4AA6-BA3B-1B42A10FDEEE}" type="presParOf" srcId="{D84778AC-536D-4927-AB9A-CA320F9A1ECD}" destId="{294B9E03-AE43-4DF0-AE22-4E29C805E5D0}" srcOrd="6" destOrd="0" presId="urn:microsoft.com/office/officeart/2005/8/layout/bProcess3"/>
    <dgm:cxn modelId="{9673BF36-5CFB-4264-9BC7-D12DF68141D6}" type="presParOf" srcId="{D84778AC-536D-4927-AB9A-CA320F9A1ECD}" destId="{3087AD3B-5568-4AE4-B44F-7D46F56E9924}" srcOrd="7" destOrd="0" presId="urn:microsoft.com/office/officeart/2005/8/layout/bProcess3"/>
    <dgm:cxn modelId="{D8B8BA2E-98FF-4025-942A-4940F8A97B94}" type="presParOf" srcId="{3087AD3B-5568-4AE4-B44F-7D46F56E9924}" destId="{37F129B2-9AA4-444D-BD4D-75A6552769D0}" srcOrd="0" destOrd="0" presId="urn:microsoft.com/office/officeart/2005/8/layout/bProcess3"/>
    <dgm:cxn modelId="{9DFCD5A7-B5D7-4FB0-8E42-D6FB9F3F4969}" type="presParOf" srcId="{D84778AC-536D-4927-AB9A-CA320F9A1ECD}" destId="{1C467F30-8B14-414F-8319-B115F84788C8}" srcOrd="8" destOrd="0" presId="urn:microsoft.com/office/officeart/2005/8/layout/bProcess3"/>
    <dgm:cxn modelId="{A0ECE451-9859-453E-B356-209FCD695057}" type="presParOf" srcId="{D84778AC-536D-4927-AB9A-CA320F9A1ECD}" destId="{FD2C1C54-B7F0-462A-A383-4EDDEADE5A83}" srcOrd="9" destOrd="0" presId="urn:microsoft.com/office/officeart/2005/8/layout/bProcess3"/>
    <dgm:cxn modelId="{6455DAFB-8606-4CDD-AEA3-F0A755D3F800}" type="presParOf" srcId="{FD2C1C54-B7F0-462A-A383-4EDDEADE5A83}" destId="{5C30BA89-2E08-47EA-AFF7-64BC0E26E928}" srcOrd="0" destOrd="0" presId="urn:microsoft.com/office/officeart/2005/8/layout/bProcess3"/>
    <dgm:cxn modelId="{F417D6C9-98DA-431D-9B2D-27EA89E4F6F7}" type="presParOf" srcId="{D84778AC-536D-4927-AB9A-CA320F9A1ECD}" destId="{A21F00A1-E0C5-4B6C-A4B7-303F5B570CC7}" srcOrd="10" destOrd="0" presId="urn:microsoft.com/office/officeart/2005/8/layout/bProcess3"/>
    <dgm:cxn modelId="{78710081-6BCE-410D-8570-AA6B660F3F22}" type="presParOf" srcId="{D84778AC-536D-4927-AB9A-CA320F9A1ECD}" destId="{6A380B63-B20A-4595-AA0B-ADD093F30786}" srcOrd="11" destOrd="0" presId="urn:microsoft.com/office/officeart/2005/8/layout/bProcess3"/>
    <dgm:cxn modelId="{C9522D23-B1D4-4B77-9BEE-52F20B51D2AE}" type="presParOf" srcId="{6A380B63-B20A-4595-AA0B-ADD093F30786}" destId="{7753798E-0847-4D13-86AE-DAF4831A1A6F}" srcOrd="0" destOrd="0" presId="urn:microsoft.com/office/officeart/2005/8/layout/bProcess3"/>
    <dgm:cxn modelId="{AFDC9113-91A4-48F3-A5A1-A441CFC40F49}" type="presParOf" srcId="{D84778AC-536D-4927-AB9A-CA320F9A1ECD}" destId="{4D178E85-9C53-4619-A5DE-8AA79BDF39E7}" srcOrd="12" destOrd="0" presId="urn:microsoft.com/office/officeart/2005/8/layout/bProcess3"/>
    <dgm:cxn modelId="{6F00EB5E-C9E2-4687-8297-DB649376864B}" type="presParOf" srcId="{D84778AC-536D-4927-AB9A-CA320F9A1ECD}" destId="{97CF4235-2D77-47DA-A6FC-3ECCBD80B6A0}" srcOrd="13" destOrd="0" presId="urn:microsoft.com/office/officeart/2005/8/layout/bProcess3"/>
    <dgm:cxn modelId="{1415D5AE-EE6D-46D4-AAC2-EE80EDB8798E}" type="presParOf" srcId="{97CF4235-2D77-47DA-A6FC-3ECCBD80B6A0}" destId="{A19108C2-9165-46F3-9E09-F9C766A6F497}" srcOrd="0" destOrd="0" presId="urn:microsoft.com/office/officeart/2005/8/layout/bProcess3"/>
    <dgm:cxn modelId="{ADCEA3D7-2975-49BF-84C7-03921DCB0408}" type="presParOf" srcId="{D84778AC-536D-4927-AB9A-CA320F9A1ECD}" destId="{113180DD-6FF3-4144-89AA-8D965540E6ED}" srcOrd="14" destOrd="0" presId="urn:microsoft.com/office/officeart/2005/8/layout/bProcess3"/>
    <dgm:cxn modelId="{60ACB0A9-D311-433C-9730-8ECDD9D5D0B3}" type="presParOf" srcId="{D84778AC-536D-4927-AB9A-CA320F9A1ECD}" destId="{1943042C-2EF7-481E-AAD3-B8790D9D2E3C}" srcOrd="15" destOrd="0" presId="urn:microsoft.com/office/officeart/2005/8/layout/bProcess3"/>
    <dgm:cxn modelId="{4AF0F40E-66D9-4870-A775-741DF6AA18CB}" type="presParOf" srcId="{1943042C-2EF7-481E-AAD3-B8790D9D2E3C}" destId="{A88B8DF2-CBAE-4ED3-849B-924176053E0B}" srcOrd="0" destOrd="0" presId="urn:microsoft.com/office/officeart/2005/8/layout/bProcess3"/>
    <dgm:cxn modelId="{D7A46CA0-B209-477C-8745-B3E8F691591E}" type="presParOf" srcId="{D84778AC-536D-4927-AB9A-CA320F9A1ECD}" destId="{D416A5A6-4112-47F4-AA6D-DC2D98AE0490}" srcOrd="16" destOrd="0" presId="urn:microsoft.com/office/officeart/2005/8/layout/bProcess3"/>
    <dgm:cxn modelId="{FA3E11B9-F828-46DE-8224-01AE5D1FB529}" type="presParOf" srcId="{D84778AC-536D-4927-AB9A-CA320F9A1ECD}" destId="{0A401C6F-3E49-4C2F-9891-DC5AFAC57A82}" srcOrd="17" destOrd="0" presId="urn:microsoft.com/office/officeart/2005/8/layout/bProcess3"/>
    <dgm:cxn modelId="{5939A317-B22D-451B-97D2-936E19EFAB20}" type="presParOf" srcId="{0A401C6F-3E49-4C2F-9891-DC5AFAC57A82}" destId="{1474B91E-403C-4C19-95BA-BFFC0F33D585}" srcOrd="0" destOrd="0" presId="urn:microsoft.com/office/officeart/2005/8/layout/bProcess3"/>
    <dgm:cxn modelId="{7E2E8C96-4664-41C2-B8AD-57C35F6CECC1}" type="presParOf" srcId="{D84778AC-536D-4927-AB9A-CA320F9A1ECD}" destId="{C00EC4B4-464A-47DF-AB18-464A34016AFC}" srcOrd="18" destOrd="0" presId="urn:microsoft.com/office/officeart/2005/8/layout/bProcess3"/>
    <dgm:cxn modelId="{AB9181B7-74D5-4D59-BEC4-A3EA02D368DF}" type="presParOf" srcId="{D84778AC-536D-4927-AB9A-CA320F9A1ECD}" destId="{84F5714E-BA5E-4C44-AF85-B785C7699193}" srcOrd="19" destOrd="0" presId="urn:microsoft.com/office/officeart/2005/8/layout/bProcess3"/>
    <dgm:cxn modelId="{EBD6C8A9-CE83-430F-AFC3-5AB4678F8F74}" type="presParOf" srcId="{84F5714E-BA5E-4C44-AF85-B785C7699193}" destId="{FE7E154E-F80B-4253-83F1-76C25BBCFD2D}" srcOrd="0" destOrd="0" presId="urn:microsoft.com/office/officeart/2005/8/layout/bProcess3"/>
    <dgm:cxn modelId="{D0AFFFC2-B7D2-4A8A-B237-61CCDE08FD45}" type="presParOf" srcId="{D84778AC-536D-4927-AB9A-CA320F9A1ECD}" destId="{BEC85BBE-C973-49BE-8186-579DC45FD222}" srcOrd="20" destOrd="0" presId="urn:microsoft.com/office/officeart/2005/8/layout/bProcess3"/>
    <dgm:cxn modelId="{0A30A33A-379F-432D-894B-D5860048C8AB}" type="presParOf" srcId="{D84778AC-536D-4927-AB9A-CA320F9A1ECD}" destId="{D4BAB384-0951-497F-B6A4-5CC94C8E36DA}" srcOrd="21" destOrd="0" presId="urn:microsoft.com/office/officeart/2005/8/layout/bProcess3"/>
    <dgm:cxn modelId="{526CC9A2-C2A7-4F5B-B781-81E337D065B9}" type="presParOf" srcId="{D4BAB384-0951-497F-B6A4-5CC94C8E36DA}" destId="{435942D7-7D1C-43BF-887A-0E378E729E93}" srcOrd="0" destOrd="0" presId="urn:microsoft.com/office/officeart/2005/8/layout/bProcess3"/>
    <dgm:cxn modelId="{282A327D-4888-47EE-B839-7FBA7254979C}" type="presParOf" srcId="{D84778AC-536D-4927-AB9A-CA320F9A1ECD}" destId="{A004E08F-AB7D-4864-8A39-A96FC6B3A527}" srcOrd="22" destOrd="0" presId="urn:microsoft.com/office/officeart/2005/8/layout/bProcess3"/>
    <dgm:cxn modelId="{0795E0AC-DC47-46B2-8278-DE06AE43251D}" type="presParOf" srcId="{D84778AC-536D-4927-AB9A-CA320F9A1ECD}" destId="{119791D2-3A74-4D90-8C7F-1AC9288FFBE6}" srcOrd="23" destOrd="0" presId="urn:microsoft.com/office/officeart/2005/8/layout/bProcess3"/>
    <dgm:cxn modelId="{37134260-8B3C-45FA-9B28-BD61B518C8F4}" type="presParOf" srcId="{119791D2-3A74-4D90-8C7F-1AC9288FFBE6}" destId="{9A61CA3F-AB35-4652-B98E-8E57B174FA68}" srcOrd="0" destOrd="0" presId="urn:microsoft.com/office/officeart/2005/8/layout/bProcess3"/>
    <dgm:cxn modelId="{8B23B839-4B51-4E2D-9767-63141C221555}" type="presParOf" srcId="{D84778AC-536D-4927-AB9A-CA320F9A1ECD}" destId="{5E708717-7A68-4456-AD34-12D535BF8172}" srcOrd="24" destOrd="0" presId="urn:microsoft.com/office/officeart/2005/8/layout/bProcess3"/>
    <dgm:cxn modelId="{C82F82A9-0378-499A-8001-6E0B0C39CB30}" type="presParOf" srcId="{D84778AC-536D-4927-AB9A-CA320F9A1ECD}" destId="{D67C7666-18D5-4CCA-ACAA-CEEAFCBF901E}" srcOrd="25" destOrd="0" presId="urn:microsoft.com/office/officeart/2005/8/layout/bProcess3"/>
    <dgm:cxn modelId="{35BBB95D-3ADB-4B8E-8BDB-5C5145941CD4}" type="presParOf" srcId="{D67C7666-18D5-4CCA-ACAA-CEEAFCBF901E}" destId="{FEB7E0DC-0B64-4061-BD8A-0C5F4E43070A}" srcOrd="0" destOrd="0" presId="urn:microsoft.com/office/officeart/2005/8/layout/bProcess3"/>
    <dgm:cxn modelId="{2BCC022B-6A40-4DCE-83CD-C2AA7A843CC2}" type="presParOf" srcId="{D84778AC-536D-4927-AB9A-CA320F9A1ECD}" destId="{29762A30-F85E-430B-8835-8913EDB9CC2A}" srcOrd="26" destOrd="0" presId="urn:microsoft.com/office/officeart/2005/8/layout/bProcess3"/>
    <dgm:cxn modelId="{77FEBD34-F557-49A5-8928-0603E017DC93}" type="presParOf" srcId="{D84778AC-536D-4927-AB9A-CA320F9A1ECD}" destId="{99BECA96-B12B-4F56-931F-34D3012ED79A}" srcOrd="27" destOrd="0" presId="urn:microsoft.com/office/officeart/2005/8/layout/bProcess3"/>
    <dgm:cxn modelId="{71B8DC69-4806-4694-A454-0021EE45E60E}" type="presParOf" srcId="{99BECA96-B12B-4F56-931F-34D3012ED79A}" destId="{6B65AB98-2C02-4206-BF86-D52723CEBABC}" srcOrd="0" destOrd="0" presId="urn:microsoft.com/office/officeart/2005/8/layout/bProcess3"/>
    <dgm:cxn modelId="{26E69937-0E77-4B76-8F0E-556E5BED888E}" type="presParOf" srcId="{D84778AC-536D-4927-AB9A-CA320F9A1ECD}" destId="{6C91A1EC-F29E-4073-AD2B-C5776D778A3F}" srcOrd="2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B9B5992-822C-4A6F-9179-CB6CD1B6A70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8F01814-63A8-48A5-861F-81B39D43FB40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E2E3F-C7A1-4AB1-A5D4-AE89100AF35F}" type="par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0DAD0B14-CACF-45F0-8F69-3250FD1E1B55}" type="sib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C5A83394-2CDE-464F-935D-40EBEBBB563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4B252-38FD-4FDF-A23B-E37F936065BC}" type="par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B3A3CDF7-3225-4447-9470-B9F70EC71DF4}" type="sib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D1CC59D6-11C7-4C63-A41B-FC2EF48383B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1E1F9C-9506-46FE-91B9-BDA33ECDBEF5}" type="par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0FD71D39-3029-424D-BDDB-49C7041D8CE2}" type="sib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25C06575-FD2D-4B8E-A5F5-1A54B5485CD3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ED2B9-0FEC-4022-9D54-37B43FB6A042}" type="par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A136AA36-852C-4327-920D-8226BFB44B75}" type="sib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7B6DE6BF-E4EB-4B18-AA19-301077E976C6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C01A11-CF89-41B8-8FAD-8B8DD051F139}" type="par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C531F68D-59F6-46F6-92B1-126725BE0F94}" type="sib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6B910D8A-23C8-4717-A1A8-C85E4D95AF5D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D8D11B-8BC7-415E-AF73-B132E7D5EA97}" type="par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B9043E6F-8BFF-483C-8790-EE176A0F50D4}" type="sib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FBBB7207-93C0-4929-BF72-8B0AB93AB87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941E8A-59B0-43D5-92FD-5812F0093E0B}" type="par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FB90AEBD-E701-462E-B6E3-292B960B7FC4}" type="sib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07592EBC-3543-4246-93BC-BDCFFBFD30F5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0D1E01-9836-4B5F-9F8F-5B78E76A74D9}" type="par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E9C1A674-B1D4-45D9-A743-243FB3CC3589}" type="sib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9F954DD9-62DC-4FFD-8D5A-2C97A0F1B2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F04E9D-948E-4AE7-94BD-D4F03D1F6141}" type="par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2D4FD320-A887-441E-8F75-9874598FBC8E}" type="sib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6374FF48-3976-42CB-93E3-894B354A63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43B142-373D-4C35-9FB7-9F0187D7BEC0}" type="par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2F247D8F-3897-4F74-8BB6-DFF9DB2CD6AF}" type="sib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5CD9443F-7464-4C68-9E36-BA8B9F8F249A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5B8F1-988F-4788-9C67-E01487B493B0}" type="par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3F848DEE-9034-496E-A310-8E1CE2ADEA03}" type="sib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2A6CBAF5-BC8C-4164-BED5-804728FCE8E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2396C0-C6B8-4066-9244-6FAC4C88FD8D}" type="par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E097C457-50AA-4A69-AE85-EE8474A47458}" type="sib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4F2BD606-A875-41B5-9290-C052387515E9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97BBD-6000-4B7D-AB6A-375018E8CCBC}" type="par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5EE3EF6F-3660-40B4-86C9-E4AA1C023493}" type="sib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63D8E34D-A512-4838-ABB7-42456C13913B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4D8DC-AAAB-4595-BA02-D7ACDA850137}" type="par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F8D164E3-AC9D-4F64-996C-0B08926A01FA}" type="sib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9FD111AF-5E71-47A7-9EC9-08A3B626B75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2ED938-09CA-42D4-81ED-1DDAC41E4809}" type="par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801F8819-13D1-4317-A356-A4BCC790BA5B}" type="sib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D84778AC-536D-4927-AB9A-CA320F9A1ECD}" type="pres">
      <dgm:prSet presAssocID="{3B9B5992-822C-4A6F-9179-CB6CD1B6A70C}" presName="Name0" presStyleCnt="0">
        <dgm:presLayoutVars>
          <dgm:dir/>
          <dgm:resizeHandles val="exact"/>
        </dgm:presLayoutVars>
      </dgm:prSet>
      <dgm:spPr/>
    </dgm:pt>
    <dgm:pt modelId="{D134649E-BCAB-428C-8976-C0307943D988}" type="pres">
      <dgm:prSet presAssocID="{18F01814-63A8-48A5-861F-81B39D43FB40}" presName="node" presStyleLbl="node1" presStyleIdx="0" presStyleCnt="15" custScaleX="142888">
        <dgm:presLayoutVars>
          <dgm:bulletEnabled val="1"/>
        </dgm:presLayoutVars>
      </dgm:prSet>
      <dgm:spPr/>
    </dgm:pt>
    <dgm:pt modelId="{74072F48-AC43-4569-BB0D-957140289B71}" type="pres">
      <dgm:prSet presAssocID="{0DAD0B14-CACF-45F0-8F69-3250FD1E1B55}" presName="sibTrans" presStyleLbl="sibTrans1D1" presStyleIdx="0" presStyleCnt="14"/>
      <dgm:spPr/>
    </dgm:pt>
    <dgm:pt modelId="{E6A2B443-6858-4062-9BA3-FB32255232AA}" type="pres">
      <dgm:prSet presAssocID="{0DAD0B14-CACF-45F0-8F69-3250FD1E1B55}" presName="connectorText" presStyleLbl="sibTrans1D1" presStyleIdx="0" presStyleCnt="14"/>
      <dgm:spPr/>
    </dgm:pt>
    <dgm:pt modelId="{E8F73294-3B74-42D8-92EB-DEB3A197FED8}" type="pres">
      <dgm:prSet presAssocID="{C5A83394-2CDE-464F-935D-40EBEBBB563B}" presName="node" presStyleLbl="node1" presStyleIdx="1" presStyleCnt="15">
        <dgm:presLayoutVars>
          <dgm:bulletEnabled val="1"/>
        </dgm:presLayoutVars>
      </dgm:prSet>
      <dgm:spPr/>
    </dgm:pt>
    <dgm:pt modelId="{5F7C6955-E538-403F-9E72-0EBC462FEBBA}" type="pres">
      <dgm:prSet presAssocID="{B3A3CDF7-3225-4447-9470-B9F70EC71DF4}" presName="sibTrans" presStyleLbl="sibTrans1D1" presStyleIdx="1" presStyleCnt="14"/>
      <dgm:spPr/>
    </dgm:pt>
    <dgm:pt modelId="{3644A018-539F-4E20-A924-7E4D05D6B76D}" type="pres">
      <dgm:prSet presAssocID="{B3A3CDF7-3225-4447-9470-B9F70EC71DF4}" presName="connectorText" presStyleLbl="sibTrans1D1" presStyleIdx="1" presStyleCnt="14"/>
      <dgm:spPr/>
    </dgm:pt>
    <dgm:pt modelId="{2A8C0E4D-6A7D-4AB4-BA3F-79DF303B76B0}" type="pres">
      <dgm:prSet presAssocID="{D1CC59D6-11C7-4C63-A41B-FC2EF48383BB}" presName="node" presStyleLbl="node1" presStyleIdx="2" presStyleCnt="15">
        <dgm:presLayoutVars>
          <dgm:bulletEnabled val="1"/>
        </dgm:presLayoutVars>
      </dgm:prSet>
      <dgm:spPr/>
    </dgm:pt>
    <dgm:pt modelId="{8C6E111C-CD21-4609-9B5F-3F76F53554C9}" type="pres">
      <dgm:prSet presAssocID="{0FD71D39-3029-424D-BDDB-49C7041D8CE2}" presName="sibTrans" presStyleLbl="sibTrans1D1" presStyleIdx="2" presStyleCnt="14"/>
      <dgm:spPr/>
    </dgm:pt>
    <dgm:pt modelId="{3A417A8E-91C3-4407-B462-D1C11BD6B0AE}" type="pres">
      <dgm:prSet presAssocID="{0FD71D39-3029-424D-BDDB-49C7041D8CE2}" presName="connectorText" presStyleLbl="sibTrans1D1" presStyleIdx="2" presStyleCnt="14"/>
      <dgm:spPr/>
    </dgm:pt>
    <dgm:pt modelId="{294B9E03-AE43-4DF0-AE22-4E29C805E5D0}" type="pres">
      <dgm:prSet presAssocID="{25C06575-FD2D-4B8E-A5F5-1A54B5485CD3}" presName="node" presStyleLbl="node1" presStyleIdx="3" presStyleCnt="15">
        <dgm:presLayoutVars>
          <dgm:bulletEnabled val="1"/>
        </dgm:presLayoutVars>
      </dgm:prSet>
      <dgm:spPr/>
    </dgm:pt>
    <dgm:pt modelId="{3087AD3B-5568-4AE4-B44F-7D46F56E9924}" type="pres">
      <dgm:prSet presAssocID="{A136AA36-852C-4327-920D-8226BFB44B75}" presName="sibTrans" presStyleLbl="sibTrans1D1" presStyleIdx="3" presStyleCnt="14"/>
      <dgm:spPr/>
    </dgm:pt>
    <dgm:pt modelId="{37F129B2-9AA4-444D-BD4D-75A6552769D0}" type="pres">
      <dgm:prSet presAssocID="{A136AA36-852C-4327-920D-8226BFB44B75}" presName="connectorText" presStyleLbl="sibTrans1D1" presStyleIdx="3" presStyleCnt="14"/>
      <dgm:spPr/>
    </dgm:pt>
    <dgm:pt modelId="{1C467F30-8B14-414F-8319-B115F84788C8}" type="pres">
      <dgm:prSet presAssocID="{7B6DE6BF-E4EB-4B18-AA19-301077E976C6}" presName="node" presStyleLbl="node1" presStyleIdx="4" presStyleCnt="15">
        <dgm:presLayoutVars>
          <dgm:bulletEnabled val="1"/>
        </dgm:presLayoutVars>
      </dgm:prSet>
      <dgm:spPr/>
    </dgm:pt>
    <dgm:pt modelId="{FD2C1C54-B7F0-462A-A383-4EDDEADE5A83}" type="pres">
      <dgm:prSet presAssocID="{C531F68D-59F6-46F6-92B1-126725BE0F94}" presName="sibTrans" presStyleLbl="sibTrans1D1" presStyleIdx="4" presStyleCnt="14"/>
      <dgm:spPr/>
    </dgm:pt>
    <dgm:pt modelId="{5C30BA89-2E08-47EA-AFF7-64BC0E26E928}" type="pres">
      <dgm:prSet presAssocID="{C531F68D-59F6-46F6-92B1-126725BE0F94}" presName="connectorText" presStyleLbl="sibTrans1D1" presStyleIdx="4" presStyleCnt="14"/>
      <dgm:spPr/>
    </dgm:pt>
    <dgm:pt modelId="{A21F00A1-E0C5-4B6C-A4B7-303F5B570CC7}" type="pres">
      <dgm:prSet presAssocID="{6B910D8A-23C8-4717-A1A8-C85E4D95AF5D}" presName="node" presStyleLbl="node1" presStyleIdx="5" presStyleCnt="15">
        <dgm:presLayoutVars>
          <dgm:bulletEnabled val="1"/>
        </dgm:presLayoutVars>
      </dgm:prSet>
      <dgm:spPr/>
    </dgm:pt>
    <dgm:pt modelId="{6A380B63-B20A-4595-AA0B-ADD093F30786}" type="pres">
      <dgm:prSet presAssocID="{B9043E6F-8BFF-483C-8790-EE176A0F50D4}" presName="sibTrans" presStyleLbl="sibTrans1D1" presStyleIdx="5" presStyleCnt="14"/>
      <dgm:spPr/>
    </dgm:pt>
    <dgm:pt modelId="{7753798E-0847-4D13-86AE-DAF4831A1A6F}" type="pres">
      <dgm:prSet presAssocID="{B9043E6F-8BFF-483C-8790-EE176A0F50D4}" presName="connectorText" presStyleLbl="sibTrans1D1" presStyleIdx="5" presStyleCnt="14"/>
      <dgm:spPr/>
    </dgm:pt>
    <dgm:pt modelId="{4D178E85-9C53-4619-A5DE-8AA79BDF39E7}" type="pres">
      <dgm:prSet presAssocID="{FBBB7207-93C0-4929-BF72-8B0AB93AB877}" presName="node" presStyleLbl="node1" presStyleIdx="6" presStyleCnt="15">
        <dgm:presLayoutVars>
          <dgm:bulletEnabled val="1"/>
        </dgm:presLayoutVars>
      </dgm:prSet>
      <dgm:spPr/>
    </dgm:pt>
    <dgm:pt modelId="{97CF4235-2D77-47DA-A6FC-3ECCBD80B6A0}" type="pres">
      <dgm:prSet presAssocID="{FB90AEBD-E701-462E-B6E3-292B960B7FC4}" presName="sibTrans" presStyleLbl="sibTrans1D1" presStyleIdx="6" presStyleCnt="14"/>
      <dgm:spPr/>
    </dgm:pt>
    <dgm:pt modelId="{A19108C2-9165-46F3-9E09-F9C766A6F497}" type="pres">
      <dgm:prSet presAssocID="{FB90AEBD-E701-462E-B6E3-292B960B7FC4}" presName="connectorText" presStyleLbl="sibTrans1D1" presStyleIdx="6" presStyleCnt="14"/>
      <dgm:spPr/>
    </dgm:pt>
    <dgm:pt modelId="{113180DD-6FF3-4144-89AA-8D965540E6ED}" type="pres">
      <dgm:prSet presAssocID="{07592EBC-3543-4246-93BC-BDCFFBFD30F5}" presName="node" presStyleLbl="node1" presStyleIdx="7" presStyleCnt="15">
        <dgm:presLayoutVars>
          <dgm:bulletEnabled val="1"/>
        </dgm:presLayoutVars>
      </dgm:prSet>
      <dgm:spPr/>
    </dgm:pt>
    <dgm:pt modelId="{1943042C-2EF7-481E-AAD3-B8790D9D2E3C}" type="pres">
      <dgm:prSet presAssocID="{E9C1A674-B1D4-45D9-A743-243FB3CC3589}" presName="sibTrans" presStyleLbl="sibTrans1D1" presStyleIdx="7" presStyleCnt="14"/>
      <dgm:spPr/>
    </dgm:pt>
    <dgm:pt modelId="{A88B8DF2-CBAE-4ED3-849B-924176053E0B}" type="pres">
      <dgm:prSet presAssocID="{E9C1A674-B1D4-45D9-A743-243FB3CC3589}" presName="connectorText" presStyleLbl="sibTrans1D1" presStyleIdx="7" presStyleCnt="14"/>
      <dgm:spPr/>
    </dgm:pt>
    <dgm:pt modelId="{D416A5A6-4112-47F4-AA6D-DC2D98AE0490}" type="pres">
      <dgm:prSet presAssocID="{9F954DD9-62DC-4FFD-8D5A-2C97A0F1B21E}" presName="node" presStyleLbl="node1" presStyleIdx="8" presStyleCnt="15" custScaleX="157430">
        <dgm:presLayoutVars>
          <dgm:bulletEnabled val="1"/>
        </dgm:presLayoutVars>
      </dgm:prSet>
      <dgm:spPr/>
    </dgm:pt>
    <dgm:pt modelId="{0A401C6F-3E49-4C2F-9891-DC5AFAC57A82}" type="pres">
      <dgm:prSet presAssocID="{2D4FD320-A887-441E-8F75-9874598FBC8E}" presName="sibTrans" presStyleLbl="sibTrans1D1" presStyleIdx="8" presStyleCnt="14"/>
      <dgm:spPr/>
    </dgm:pt>
    <dgm:pt modelId="{1474B91E-403C-4C19-95BA-BFFC0F33D585}" type="pres">
      <dgm:prSet presAssocID="{2D4FD320-A887-441E-8F75-9874598FBC8E}" presName="connectorText" presStyleLbl="sibTrans1D1" presStyleIdx="8" presStyleCnt="14"/>
      <dgm:spPr/>
    </dgm:pt>
    <dgm:pt modelId="{C00EC4B4-464A-47DF-AB18-464A34016AFC}" type="pres">
      <dgm:prSet presAssocID="{6374FF48-3976-42CB-93E3-894B354A631E}" presName="node" presStyleLbl="node1" presStyleIdx="9" presStyleCnt="15">
        <dgm:presLayoutVars>
          <dgm:bulletEnabled val="1"/>
        </dgm:presLayoutVars>
      </dgm:prSet>
      <dgm:spPr/>
    </dgm:pt>
    <dgm:pt modelId="{84F5714E-BA5E-4C44-AF85-B785C7699193}" type="pres">
      <dgm:prSet presAssocID="{2F247D8F-3897-4F74-8BB6-DFF9DB2CD6AF}" presName="sibTrans" presStyleLbl="sibTrans1D1" presStyleIdx="9" presStyleCnt="14"/>
      <dgm:spPr/>
    </dgm:pt>
    <dgm:pt modelId="{FE7E154E-F80B-4253-83F1-76C25BBCFD2D}" type="pres">
      <dgm:prSet presAssocID="{2F247D8F-3897-4F74-8BB6-DFF9DB2CD6AF}" presName="connectorText" presStyleLbl="sibTrans1D1" presStyleIdx="9" presStyleCnt="14"/>
      <dgm:spPr/>
    </dgm:pt>
    <dgm:pt modelId="{BEC85BBE-C973-49BE-8186-579DC45FD222}" type="pres">
      <dgm:prSet presAssocID="{63D8E34D-A512-4838-ABB7-42456C13913B}" presName="node" presStyleLbl="node1" presStyleIdx="10" presStyleCnt="15" custLinFactNeighborX="-1156" custLinFactNeighborY="882">
        <dgm:presLayoutVars>
          <dgm:bulletEnabled val="1"/>
        </dgm:presLayoutVars>
      </dgm:prSet>
      <dgm:spPr/>
    </dgm:pt>
    <dgm:pt modelId="{D4BAB384-0951-497F-B6A4-5CC94C8E36DA}" type="pres">
      <dgm:prSet presAssocID="{F8D164E3-AC9D-4F64-996C-0B08926A01FA}" presName="sibTrans" presStyleLbl="sibTrans1D1" presStyleIdx="10" presStyleCnt="14"/>
      <dgm:spPr/>
    </dgm:pt>
    <dgm:pt modelId="{435942D7-7D1C-43BF-887A-0E378E729E93}" type="pres">
      <dgm:prSet presAssocID="{F8D164E3-AC9D-4F64-996C-0B08926A01FA}" presName="connectorText" presStyleLbl="sibTrans1D1" presStyleIdx="10" presStyleCnt="14"/>
      <dgm:spPr/>
    </dgm:pt>
    <dgm:pt modelId="{A004E08F-AB7D-4864-8A39-A96FC6B3A527}" type="pres">
      <dgm:prSet presAssocID="{9FD111AF-5E71-47A7-9EC9-08A3B626B757}" presName="node" presStyleLbl="node1" presStyleIdx="11" presStyleCnt="15">
        <dgm:presLayoutVars>
          <dgm:bulletEnabled val="1"/>
        </dgm:presLayoutVars>
      </dgm:prSet>
      <dgm:spPr/>
    </dgm:pt>
    <dgm:pt modelId="{119791D2-3A74-4D90-8C7F-1AC9288FFBE6}" type="pres">
      <dgm:prSet presAssocID="{801F8819-13D1-4317-A356-A4BCC790BA5B}" presName="sibTrans" presStyleLbl="sibTrans1D1" presStyleIdx="11" presStyleCnt="14"/>
      <dgm:spPr/>
    </dgm:pt>
    <dgm:pt modelId="{9A61CA3F-AB35-4652-B98E-8E57B174FA68}" type="pres">
      <dgm:prSet presAssocID="{801F8819-13D1-4317-A356-A4BCC790BA5B}" presName="connectorText" presStyleLbl="sibTrans1D1" presStyleIdx="11" presStyleCnt="14"/>
      <dgm:spPr/>
    </dgm:pt>
    <dgm:pt modelId="{5E708717-7A68-4456-AD34-12D535BF8172}" type="pres">
      <dgm:prSet presAssocID="{5CD9443F-7464-4C68-9E36-BA8B9F8F249A}" presName="node" presStyleLbl="node1" presStyleIdx="12" presStyleCnt="15">
        <dgm:presLayoutVars>
          <dgm:bulletEnabled val="1"/>
        </dgm:presLayoutVars>
      </dgm:prSet>
      <dgm:spPr/>
    </dgm:pt>
    <dgm:pt modelId="{D67C7666-18D5-4CCA-ACAA-CEEAFCBF901E}" type="pres">
      <dgm:prSet presAssocID="{3F848DEE-9034-496E-A310-8E1CE2ADEA03}" presName="sibTrans" presStyleLbl="sibTrans1D1" presStyleIdx="12" presStyleCnt="14"/>
      <dgm:spPr/>
    </dgm:pt>
    <dgm:pt modelId="{FEB7E0DC-0B64-4061-BD8A-0C5F4E43070A}" type="pres">
      <dgm:prSet presAssocID="{3F848DEE-9034-496E-A310-8E1CE2ADEA03}" presName="connectorText" presStyleLbl="sibTrans1D1" presStyleIdx="12" presStyleCnt="14"/>
      <dgm:spPr/>
    </dgm:pt>
    <dgm:pt modelId="{29762A30-F85E-430B-8835-8913EDB9CC2A}" type="pres">
      <dgm:prSet presAssocID="{2A6CBAF5-BC8C-4164-BED5-804728FCE8EE}" presName="node" presStyleLbl="node1" presStyleIdx="13" presStyleCnt="15">
        <dgm:presLayoutVars>
          <dgm:bulletEnabled val="1"/>
        </dgm:presLayoutVars>
      </dgm:prSet>
      <dgm:spPr/>
    </dgm:pt>
    <dgm:pt modelId="{99BECA96-B12B-4F56-931F-34D3012ED79A}" type="pres">
      <dgm:prSet presAssocID="{E097C457-50AA-4A69-AE85-EE8474A47458}" presName="sibTrans" presStyleLbl="sibTrans1D1" presStyleIdx="13" presStyleCnt="14"/>
      <dgm:spPr/>
    </dgm:pt>
    <dgm:pt modelId="{6B65AB98-2C02-4206-BF86-D52723CEBABC}" type="pres">
      <dgm:prSet presAssocID="{E097C457-50AA-4A69-AE85-EE8474A47458}" presName="connectorText" presStyleLbl="sibTrans1D1" presStyleIdx="13" presStyleCnt="14"/>
      <dgm:spPr/>
    </dgm:pt>
    <dgm:pt modelId="{6C91A1EC-F29E-4073-AD2B-C5776D778A3F}" type="pres">
      <dgm:prSet presAssocID="{4F2BD606-A875-41B5-9290-C052387515E9}" presName="node" presStyleLbl="node1" presStyleIdx="14" presStyleCnt="15">
        <dgm:presLayoutVars>
          <dgm:bulletEnabled val="1"/>
        </dgm:presLayoutVars>
      </dgm:prSet>
      <dgm:spPr/>
    </dgm:pt>
  </dgm:ptLst>
  <dgm:cxnLst>
    <dgm:cxn modelId="{97256A00-895F-49C8-8612-90C05653ECDE}" srcId="{3B9B5992-822C-4A6F-9179-CB6CD1B6A70C}" destId="{FBBB7207-93C0-4929-BF72-8B0AB93AB877}" srcOrd="6" destOrd="0" parTransId="{A5941E8A-59B0-43D5-92FD-5812F0093E0B}" sibTransId="{FB90AEBD-E701-462E-B6E3-292B960B7FC4}"/>
    <dgm:cxn modelId="{682E6F07-8011-448E-BAC4-0C664DFC7CCE}" type="presOf" srcId="{FB90AEBD-E701-462E-B6E3-292B960B7FC4}" destId="{A19108C2-9165-46F3-9E09-F9C766A6F497}" srcOrd="1" destOrd="0" presId="urn:microsoft.com/office/officeart/2005/8/layout/bProcess3"/>
    <dgm:cxn modelId="{486EF407-6AA2-4E46-9419-CB8A4D3BE8B0}" type="presOf" srcId="{6B910D8A-23C8-4717-A1A8-C85E4D95AF5D}" destId="{A21F00A1-E0C5-4B6C-A4B7-303F5B570CC7}" srcOrd="0" destOrd="0" presId="urn:microsoft.com/office/officeart/2005/8/layout/bProcess3"/>
    <dgm:cxn modelId="{94D0640C-1E06-4AF4-85CD-6CB1A7596B64}" type="presOf" srcId="{0FD71D39-3029-424D-BDDB-49C7041D8CE2}" destId="{8C6E111C-CD21-4609-9B5F-3F76F53554C9}" srcOrd="0" destOrd="0" presId="urn:microsoft.com/office/officeart/2005/8/layout/bProcess3"/>
    <dgm:cxn modelId="{780FEC0E-0B54-432F-B491-5BCC293F1A10}" srcId="{3B9B5992-822C-4A6F-9179-CB6CD1B6A70C}" destId="{63D8E34D-A512-4838-ABB7-42456C13913B}" srcOrd="10" destOrd="0" parTransId="{9E14D8DC-AAAB-4595-BA02-D7ACDA850137}" sibTransId="{F8D164E3-AC9D-4F64-996C-0B08926A01FA}"/>
    <dgm:cxn modelId="{E51D2B0F-B136-4FCA-AC4E-5E8CBBB718ED}" type="presOf" srcId="{801F8819-13D1-4317-A356-A4BCC790BA5B}" destId="{9A61CA3F-AB35-4652-B98E-8E57B174FA68}" srcOrd="1" destOrd="0" presId="urn:microsoft.com/office/officeart/2005/8/layout/bProcess3"/>
    <dgm:cxn modelId="{9FD1DD11-7907-4682-BD08-7079DFE687D7}" type="presOf" srcId="{9FD111AF-5E71-47A7-9EC9-08A3B626B757}" destId="{A004E08F-AB7D-4864-8A39-A96FC6B3A527}" srcOrd="0" destOrd="0" presId="urn:microsoft.com/office/officeart/2005/8/layout/bProcess3"/>
    <dgm:cxn modelId="{896F1315-130B-4C13-A6D4-D89A1C5E1479}" type="presOf" srcId="{0DAD0B14-CACF-45F0-8F69-3250FD1E1B55}" destId="{74072F48-AC43-4569-BB0D-957140289B71}" srcOrd="0" destOrd="0" presId="urn:microsoft.com/office/officeart/2005/8/layout/bProcess3"/>
    <dgm:cxn modelId="{49E4DD2F-1BAC-422F-BA37-E6F56D3C5FF5}" type="presOf" srcId="{C5A83394-2CDE-464F-935D-40EBEBBB563B}" destId="{E8F73294-3B74-42D8-92EB-DEB3A197FED8}" srcOrd="0" destOrd="0" presId="urn:microsoft.com/office/officeart/2005/8/layout/bProcess3"/>
    <dgm:cxn modelId="{F2E6E82F-9B98-4840-9C1C-1523A5B0FA6B}" srcId="{3B9B5992-822C-4A6F-9179-CB6CD1B6A70C}" destId="{6374FF48-3976-42CB-93E3-894B354A631E}" srcOrd="9" destOrd="0" parTransId="{4943B142-373D-4C35-9FB7-9F0187D7BEC0}" sibTransId="{2F247D8F-3897-4F74-8BB6-DFF9DB2CD6AF}"/>
    <dgm:cxn modelId="{C0A2FB3F-23FA-4352-8059-BCF439EA9EC2}" type="presOf" srcId="{FB90AEBD-E701-462E-B6E3-292B960B7FC4}" destId="{97CF4235-2D77-47DA-A6FC-3ECCBD80B6A0}" srcOrd="0" destOrd="0" presId="urn:microsoft.com/office/officeart/2005/8/layout/bProcess3"/>
    <dgm:cxn modelId="{42C6855E-ABDE-4A8B-B8EC-8BBFCE39FCCE}" type="presOf" srcId="{5CD9443F-7464-4C68-9E36-BA8B9F8F249A}" destId="{5E708717-7A68-4456-AD34-12D535BF8172}" srcOrd="0" destOrd="0" presId="urn:microsoft.com/office/officeart/2005/8/layout/bProcess3"/>
    <dgm:cxn modelId="{D2101A60-1559-479F-B39B-748830AB04CB}" type="presOf" srcId="{E9C1A674-B1D4-45D9-A743-243FB3CC3589}" destId="{A88B8DF2-CBAE-4ED3-849B-924176053E0B}" srcOrd="1" destOrd="0" presId="urn:microsoft.com/office/officeart/2005/8/layout/bProcess3"/>
    <dgm:cxn modelId="{DB0B6A45-19FF-4409-BB16-40C3690944CD}" srcId="{3B9B5992-822C-4A6F-9179-CB6CD1B6A70C}" destId="{D1CC59D6-11C7-4C63-A41B-FC2EF48383BB}" srcOrd="2" destOrd="0" parTransId="{701E1F9C-9506-46FE-91B9-BDA33ECDBEF5}" sibTransId="{0FD71D39-3029-424D-BDDB-49C7041D8CE2}"/>
    <dgm:cxn modelId="{9C507E47-8939-404B-A5EF-9526419ADFD3}" srcId="{3B9B5992-822C-4A6F-9179-CB6CD1B6A70C}" destId="{18F01814-63A8-48A5-861F-81B39D43FB40}" srcOrd="0" destOrd="0" parTransId="{1BEE2E3F-C7A1-4AB1-A5D4-AE89100AF35F}" sibTransId="{0DAD0B14-CACF-45F0-8F69-3250FD1E1B55}"/>
    <dgm:cxn modelId="{90FF5548-1CEF-4D60-A6E7-93833774CBEF}" type="presOf" srcId="{3F848DEE-9034-496E-A310-8E1CE2ADEA03}" destId="{FEB7E0DC-0B64-4061-BD8A-0C5F4E43070A}" srcOrd="1" destOrd="0" presId="urn:microsoft.com/office/officeart/2005/8/layout/bProcess3"/>
    <dgm:cxn modelId="{E3622449-7127-4AE1-82DE-5030841287DF}" srcId="{3B9B5992-822C-4A6F-9179-CB6CD1B6A70C}" destId="{4F2BD606-A875-41B5-9290-C052387515E9}" srcOrd="14" destOrd="0" parTransId="{31497BBD-6000-4B7D-AB6A-375018E8CCBC}" sibTransId="{5EE3EF6F-3660-40B4-86C9-E4AA1C023493}"/>
    <dgm:cxn modelId="{4B304C6A-56F5-491F-A867-66EF69B75C9A}" type="presOf" srcId="{F8D164E3-AC9D-4F64-996C-0B08926A01FA}" destId="{D4BAB384-0951-497F-B6A4-5CC94C8E36DA}" srcOrd="0" destOrd="0" presId="urn:microsoft.com/office/officeart/2005/8/layout/bProcess3"/>
    <dgm:cxn modelId="{364E4C6A-C250-4D45-8826-9B2608812E4B}" type="presOf" srcId="{3B9B5992-822C-4A6F-9179-CB6CD1B6A70C}" destId="{D84778AC-536D-4927-AB9A-CA320F9A1ECD}" srcOrd="0" destOrd="0" presId="urn:microsoft.com/office/officeart/2005/8/layout/bProcess3"/>
    <dgm:cxn modelId="{CB581B6C-4085-4609-8D00-90C432827E16}" type="presOf" srcId="{3F848DEE-9034-496E-A310-8E1CE2ADEA03}" destId="{D67C7666-18D5-4CCA-ACAA-CEEAFCBF901E}" srcOrd="0" destOrd="0" presId="urn:microsoft.com/office/officeart/2005/8/layout/bProcess3"/>
    <dgm:cxn modelId="{7B5A9D6D-AE00-4CD5-800E-A48C26894302}" type="presOf" srcId="{A136AA36-852C-4327-920D-8226BFB44B75}" destId="{37F129B2-9AA4-444D-BD4D-75A6552769D0}" srcOrd="1" destOrd="0" presId="urn:microsoft.com/office/officeart/2005/8/layout/bProcess3"/>
    <dgm:cxn modelId="{1D659D4E-0626-4D38-8F52-42A6BBE6D6C9}" srcId="{3B9B5992-822C-4A6F-9179-CB6CD1B6A70C}" destId="{C5A83394-2CDE-464F-935D-40EBEBBB563B}" srcOrd="1" destOrd="0" parTransId="{D0B4B252-38FD-4FDF-A23B-E37F936065BC}" sibTransId="{B3A3CDF7-3225-4447-9470-B9F70EC71DF4}"/>
    <dgm:cxn modelId="{AFA03E4F-880C-472F-A5A5-122E2DBC2F1A}" type="presOf" srcId="{9F954DD9-62DC-4FFD-8D5A-2C97A0F1B21E}" destId="{D416A5A6-4112-47F4-AA6D-DC2D98AE0490}" srcOrd="0" destOrd="0" presId="urn:microsoft.com/office/officeart/2005/8/layout/bProcess3"/>
    <dgm:cxn modelId="{DF424B50-E959-4992-BA39-B8A255A13E02}" type="presOf" srcId="{A136AA36-852C-4327-920D-8226BFB44B75}" destId="{3087AD3B-5568-4AE4-B44F-7D46F56E9924}" srcOrd="0" destOrd="0" presId="urn:microsoft.com/office/officeart/2005/8/layout/bProcess3"/>
    <dgm:cxn modelId="{41AC5250-0253-4F0C-85A8-26AFF796A3CA}" type="presOf" srcId="{0DAD0B14-CACF-45F0-8F69-3250FD1E1B55}" destId="{E6A2B443-6858-4062-9BA3-FB32255232AA}" srcOrd="1" destOrd="0" presId="urn:microsoft.com/office/officeart/2005/8/layout/bProcess3"/>
    <dgm:cxn modelId="{5BE6A174-0571-4AC3-935D-4C969D8423B8}" type="presOf" srcId="{0FD71D39-3029-424D-BDDB-49C7041D8CE2}" destId="{3A417A8E-91C3-4407-B462-D1C11BD6B0AE}" srcOrd="1" destOrd="0" presId="urn:microsoft.com/office/officeart/2005/8/layout/bProcess3"/>
    <dgm:cxn modelId="{F4B17A7B-F0F8-4C14-99EA-CB48693C5206}" type="presOf" srcId="{E097C457-50AA-4A69-AE85-EE8474A47458}" destId="{99BECA96-B12B-4F56-931F-34D3012ED79A}" srcOrd="0" destOrd="0" presId="urn:microsoft.com/office/officeart/2005/8/layout/bProcess3"/>
    <dgm:cxn modelId="{ABEBA37C-20FA-4042-B89F-A9734E158275}" type="presOf" srcId="{7B6DE6BF-E4EB-4B18-AA19-301077E976C6}" destId="{1C467F30-8B14-414F-8319-B115F84788C8}" srcOrd="0" destOrd="0" presId="urn:microsoft.com/office/officeart/2005/8/layout/bProcess3"/>
    <dgm:cxn modelId="{1E84857D-7644-4311-8046-8D8ED025870C}" srcId="{3B9B5992-822C-4A6F-9179-CB6CD1B6A70C}" destId="{25C06575-FD2D-4B8E-A5F5-1A54B5485CD3}" srcOrd="3" destOrd="0" parTransId="{A42ED2B9-0FEC-4022-9D54-37B43FB6A042}" sibTransId="{A136AA36-852C-4327-920D-8226BFB44B75}"/>
    <dgm:cxn modelId="{37810B87-F79D-4CFE-8492-791BE9F1DD45}" type="presOf" srcId="{B9043E6F-8BFF-483C-8790-EE176A0F50D4}" destId="{6A380B63-B20A-4595-AA0B-ADD093F30786}" srcOrd="0" destOrd="0" presId="urn:microsoft.com/office/officeart/2005/8/layout/bProcess3"/>
    <dgm:cxn modelId="{542B518A-6B26-486A-B74B-9DA5057DACED}" srcId="{3B9B5992-822C-4A6F-9179-CB6CD1B6A70C}" destId="{07592EBC-3543-4246-93BC-BDCFFBFD30F5}" srcOrd="7" destOrd="0" parTransId="{420D1E01-9836-4B5F-9F8F-5B78E76A74D9}" sibTransId="{E9C1A674-B1D4-45D9-A743-243FB3CC3589}"/>
    <dgm:cxn modelId="{CBA4A18D-D409-4CE2-BC20-4AB1397AFA4A}" type="presOf" srcId="{18F01814-63A8-48A5-861F-81B39D43FB40}" destId="{D134649E-BCAB-428C-8976-C0307943D988}" srcOrd="0" destOrd="0" presId="urn:microsoft.com/office/officeart/2005/8/layout/bProcess3"/>
    <dgm:cxn modelId="{23680999-8AEB-4B35-97E4-F4630FBA17D3}" type="presOf" srcId="{C531F68D-59F6-46F6-92B1-126725BE0F94}" destId="{FD2C1C54-B7F0-462A-A383-4EDDEADE5A83}" srcOrd="0" destOrd="0" presId="urn:microsoft.com/office/officeart/2005/8/layout/bProcess3"/>
    <dgm:cxn modelId="{CE783A99-3B9E-4722-A0C2-D1907B1885D4}" type="presOf" srcId="{B9043E6F-8BFF-483C-8790-EE176A0F50D4}" destId="{7753798E-0847-4D13-86AE-DAF4831A1A6F}" srcOrd="1" destOrd="0" presId="urn:microsoft.com/office/officeart/2005/8/layout/bProcess3"/>
    <dgm:cxn modelId="{322EA599-CFE2-4626-B9CE-3A3ADC0B4610}" type="presOf" srcId="{2F247D8F-3897-4F74-8BB6-DFF9DB2CD6AF}" destId="{FE7E154E-F80B-4253-83F1-76C25BBCFD2D}" srcOrd="1" destOrd="0" presId="urn:microsoft.com/office/officeart/2005/8/layout/bProcess3"/>
    <dgm:cxn modelId="{6A97F49C-42FD-4B0B-9A1C-78826DF377BD}" type="presOf" srcId="{801F8819-13D1-4317-A356-A4BCC790BA5B}" destId="{119791D2-3A74-4D90-8C7F-1AC9288FFBE6}" srcOrd="0" destOrd="0" presId="urn:microsoft.com/office/officeart/2005/8/layout/bProcess3"/>
    <dgm:cxn modelId="{FBE58CA7-A961-462E-A305-E5833864A9CC}" srcId="{3B9B5992-822C-4A6F-9179-CB6CD1B6A70C}" destId="{9FD111AF-5E71-47A7-9EC9-08A3B626B757}" srcOrd="11" destOrd="0" parTransId="{832ED938-09CA-42D4-81ED-1DDAC41E4809}" sibTransId="{801F8819-13D1-4317-A356-A4BCC790BA5B}"/>
    <dgm:cxn modelId="{53414CA8-F126-49F0-A5B2-B40F8483FA92}" type="presOf" srcId="{E097C457-50AA-4A69-AE85-EE8474A47458}" destId="{6B65AB98-2C02-4206-BF86-D52723CEBABC}" srcOrd="1" destOrd="0" presId="urn:microsoft.com/office/officeart/2005/8/layout/bProcess3"/>
    <dgm:cxn modelId="{AF453BA9-E59F-44D6-B7ED-E81BFBF6B3F7}" type="presOf" srcId="{C531F68D-59F6-46F6-92B1-126725BE0F94}" destId="{5C30BA89-2E08-47EA-AFF7-64BC0E26E928}" srcOrd="1" destOrd="0" presId="urn:microsoft.com/office/officeart/2005/8/layout/bProcess3"/>
    <dgm:cxn modelId="{08C973AB-AD8B-4FE0-A37E-0A7FD4F648CC}" type="presOf" srcId="{2A6CBAF5-BC8C-4164-BED5-804728FCE8EE}" destId="{29762A30-F85E-430B-8835-8913EDB9CC2A}" srcOrd="0" destOrd="0" presId="urn:microsoft.com/office/officeart/2005/8/layout/bProcess3"/>
    <dgm:cxn modelId="{9B31E8AC-AE92-47B3-8336-2742C12EE312}" type="presOf" srcId="{63D8E34D-A512-4838-ABB7-42456C13913B}" destId="{BEC85BBE-C973-49BE-8186-579DC45FD222}" srcOrd="0" destOrd="0" presId="urn:microsoft.com/office/officeart/2005/8/layout/bProcess3"/>
    <dgm:cxn modelId="{14DF0CAE-EB77-41F2-BD4B-F4F5A7175C61}" type="presOf" srcId="{25C06575-FD2D-4B8E-A5F5-1A54B5485CD3}" destId="{294B9E03-AE43-4DF0-AE22-4E29C805E5D0}" srcOrd="0" destOrd="0" presId="urn:microsoft.com/office/officeart/2005/8/layout/bProcess3"/>
    <dgm:cxn modelId="{995578B4-A42A-4F0C-BFA3-B02829E92D43}" type="presOf" srcId="{D1CC59D6-11C7-4C63-A41B-FC2EF48383BB}" destId="{2A8C0E4D-6A7D-4AB4-BA3F-79DF303B76B0}" srcOrd="0" destOrd="0" presId="urn:microsoft.com/office/officeart/2005/8/layout/bProcess3"/>
    <dgm:cxn modelId="{87E8E0B5-D683-49A5-8132-CFDF4A4AB1C9}" srcId="{3B9B5992-822C-4A6F-9179-CB6CD1B6A70C}" destId="{5CD9443F-7464-4C68-9E36-BA8B9F8F249A}" srcOrd="12" destOrd="0" parTransId="{5F85B8F1-988F-4788-9C67-E01487B493B0}" sibTransId="{3F848DEE-9034-496E-A310-8E1CE2ADEA03}"/>
    <dgm:cxn modelId="{050E87B7-E3F8-4485-A74C-F8B39A5FD6F8}" srcId="{3B9B5992-822C-4A6F-9179-CB6CD1B6A70C}" destId="{7B6DE6BF-E4EB-4B18-AA19-301077E976C6}" srcOrd="4" destOrd="0" parTransId="{A3C01A11-CF89-41B8-8FAD-8B8DD051F139}" sibTransId="{C531F68D-59F6-46F6-92B1-126725BE0F94}"/>
    <dgm:cxn modelId="{E82ACEBA-45D2-43F6-90E4-F278E9AA32BC}" type="presOf" srcId="{F8D164E3-AC9D-4F64-996C-0B08926A01FA}" destId="{435942D7-7D1C-43BF-887A-0E378E729E93}" srcOrd="1" destOrd="0" presId="urn:microsoft.com/office/officeart/2005/8/layout/bProcess3"/>
    <dgm:cxn modelId="{5E87E8BA-BDC6-496A-ABF3-E550184B754C}" type="presOf" srcId="{6374FF48-3976-42CB-93E3-894B354A631E}" destId="{C00EC4B4-464A-47DF-AB18-464A34016AFC}" srcOrd="0" destOrd="0" presId="urn:microsoft.com/office/officeart/2005/8/layout/bProcess3"/>
    <dgm:cxn modelId="{036BCEBB-A463-40F5-AD17-0FB02F3142A9}" type="presOf" srcId="{FBBB7207-93C0-4929-BF72-8B0AB93AB877}" destId="{4D178E85-9C53-4619-A5DE-8AA79BDF39E7}" srcOrd="0" destOrd="0" presId="urn:microsoft.com/office/officeart/2005/8/layout/bProcess3"/>
    <dgm:cxn modelId="{393154C9-D7B9-4E62-9E0C-E3AACDA26C4B}" srcId="{3B9B5992-822C-4A6F-9179-CB6CD1B6A70C}" destId="{2A6CBAF5-BC8C-4164-BED5-804728FCE8EE}" srcOrd="13" destOrd="0" parTransId="{E52396C0-C6B8-4066-9244-6FAC4C88FD8D}" sibTransId="{E097C457-50AA-4A69-AE85-EE8474A47458}"/>
    <dgm:cxn modelId="{9105FDCD-355E-4AC1-AB65-0582F14D8666}" srcId="{3B9B5992-822C-4A6F-9179-CB6CD1B6A70C}" destId="{9F954DD9-62DC-4FFD-8D5A-2C97A0F1B21E}" srcOrd="8" destOrd="0" parTransId="{FCF04E9D-948E-4AE7-94BD-D4F03D1F6141}" sibTransId="{2D4FD320-A887-441E-8F75-9874598FBC8E}"/>
    <dgm:cxn modelId="{8A0D5BD6-46D3-4679-B72F-CC918F856EA5}" type="presOf" srcId="{4F2BD606-A875-41B5-9290-C052387515E9}" destId="{6C91A1EC-F29E-4073-AD2B-C5776D778A3F}" srcOrd="0" destOrd="0" presId="urn:microsoft.com/office/officeart/2005/8/layout/bProcess3"/>
    <dgm:cxn modelId="{2A8C55D6-F579-40FD-B25A-C0DE494BF0A6}" type="presOf" srcId="{2D4FD320-A887-441E-8F75-9874598FBC8E}" destId="{0A401C6F-3E49-4C2F-9891-DC5AFAC57A82}" srcOrd="0" destOrd="0" presId="urn:microsoft.com/office/officeart/2005/8/layout/bProcess3"/>
    <dgm:cxn modelId="{F43C3FD8-F569-4F5A-9C15-BB3B4D770C71}" type="presOf" srcId="{E9C1A674-B1D4-45D9-A743-243FB3CC3589}" destId="{1943042C-2EF7-481E-AAD3-B8790D9D2E3C}" srcOrd="0" destOrd="0" presId="urn:microsoft.com/office/officeart/2005/8/layout/bProcess3"/>
    <dgm:cxn modelId="{2F6AD7E3-764A-4965-93FC-9BA2413A8083}" type="presOf" srcId="{07592EBC-3543-4246-93BC-BDCFFBFD30F5}" destId="{113180DD-6FF3-4144-89AA-8D965540E6ED}" srcOrd="0" destOrd="0" presId="urn:microsoft.com/office/officeart/2005/8/layout/bProcess3"/>
    <dgm:cxn modelId="{ECAE08E6-3B56-4810-A2F5-BE275AD73DC3}" type="presOf" srcId="{B3A3CDF7-3225-4447-9470-B9F70EC71DF4}" destId="{5F7C6955-E538-403F-9E72-0EBC462FEBBA}" srcOrd="0" destOrd="0" presId="urn:microsoft.com/office/officeart/2005/8/layout/bProcess3"/>
    <dgm:cxn modelId="{88915AEA-7F7A-40C9-B513-EFA3FEDA51F4}" type="presOf" srcId="{2D4FD320-A887-441E-8F75-9874598FBC8E}" destId="{1474B91E-403C-4C19-95BA-BFFC0F33D585}" srcOrd="1" destOrd="0" presId="urn:microsoft.com/office/officeart/2005/8/layout/bProcess3"/>
    <dgm:cxn modelId="{E293B8EC-09AE-49FA-BDDB-D78CD2D5444D}" type="presOf" srcId="{2F247D8F-3897-4F74-8BB6-DFF9DB2CD6AF}" destId="{84F5714E-BA5E-4C44-AF85-B785C7699193}" srcOrd="0" destOrd="0" presId="urn:microsoft.com/office/officeart/2005/8/layout/bProcess3"/>
    <dgm:cxn modelId="{9506CBF4-4A7D-4BD5-9A16-DF2BD9739262}" type="presOf" srcId="{B3A3CDF7-3225-4447-9470-B9F70EC71DF4}" destId="{3644A018-539F-4E20-A924-7E4D05D6B76D}" srcOrd="1" destOrd="0" presId="urn:microsoft.com/office/officeart/2005/8/layout/bProcess3"/>
    <dgm:cxn modelId="{CEC521FA-ACAD-4963-B279-9C96500E5542}" srcId="{3B9B5992-822C-4A6F-9179-CB6CD1B6A70C}" destId="{6B910D8A-23C8-4717-A1A8-C85E4D95AF5D}" srcOrd="5" destOrd="0" parTransId="{32D8D11B-8BC7-415E-AF73-B132E7D5EA97}" sibTransId="{B9043E6F-8BFF-483C-8790-EE176A0F50D4}"/>
    <dgm:cxn modelId="{C02E596B-DD18-45FD-880D-76DD49D49500}" type="presParOf" srcId="{D84778AC-536D-4927-AB9A-CA320F9A1ECD}" destId="{D134649E-BCAB-428C-8976-C0307943D988}" srcOrd="0" destOrd="0" presId="urn:microsoft.com/office/officeart/2005/8/layout/bProcess3"/>
    <dgm:cxn modelId="{8C09974C-F32F-4317-9969-21C98692DC5F}" type="presParOf" srcId="{D84778AC-536D-4927-AB9A-CA320F9A1ECD}" destId="{74072F48-AC43-4569-BB0D-957140289B71}" srcOrd="1" destOrd="0" presId="urn:microsoft.com/office/officeart/2005/8/layout/bProcess3"/>
    <dgm:cxn modelId="{FC473042-2AE6-4827-B895-2E99A9AA0F85}" type="presParOf" srcId="{74072F48-AC43-4569-BB0D-957140289B71}" destId="{E6A2B443-6858-4062-9BA3-FB32255232AA}" srcOrd="0" destOrd="0" presId="urn:microsoft.com/office/officeart/2005/8/layout/bProcess3"/>
    <dgm:cxn modelId="{123342E0-75ED-4868-A4A8-A4A2182DBF15}" type="presParOf" srcId="{D84778AC-536D-4927-AB9A-CA320F9A1ECD}" destId="{E8F73294-3B74-42D8-92EB-DEB3A197FED8}" srcOrd="2" destOrd="0" presId="urn:microsoft.com/office/officeart/2005/8/layout/bProcess3"/>
    <dgm:cxn modelId="{EE8FFA52-D8F0-43E2-B76F-4A2F937A958F}" type="presParOf" srcId="{D84778AC-536D-4927-AB9A-CA320F9A1ECD}" destId="{5F7C6955-E538-403F-9E72-0EBC462FEBBA}" srcOrd="3" destOrd="0" presId="urn:microsoft.com/office/officeart/2005/8/layout/bProcess3"/>
    <dgm:cxn modelId="{2E7FA6DB-E174-4689-B380-66F42BCCD308}" type="presParOf" srcId="{5F7C6955-E538-403F-9E72-0EBC462FEBBA}" destId="{3644A018-539F-4E20-A924-7E4D05D6B76D}" srcOrd="0" destOrd="0" presId="urn:microsoft.com/office/officeart/2005/8/layout/bProcess3"/>
    <dgm:cxn modelId="{97481DEF-5B6B-4E2A-BF6A-16027965F720}" type="presParOf" srcId="{D84778AC-536D-4927-AB9A-CA320F9A1ECD}" destId="{2A8C0E4D-6A7D-4AB4-BA3F-79DF303B76B0}" srcOrd="4" destOrd="0" presId="urn:microsoft.com/office/officeart/2005/8/layout/bProcess3"/>
    <dgm:cxn modelId="{A6F981D8-7149-4555-9859-6C87AD11DB8F}" type="presParOf" srcId="{D84778AC-536D-4927-AB9A-CA320F9A1ECD}" destId="{8C6E111C-CD21-4609-9B5F-3F76F53554C9}" srcOrd="5" destOrd="0" presId="urn:microsoft.com/office/officeart/2005/8/layout/bProcess3"/>
    <dgm:cxn modelId="{7CC9125C-979B-4322-8DDD-01CA50941661}" type="presParOf" srcId="{8C6E111C-CD21-4609-9B5F-3F76F53554C9}" destId="{3A417A8E-91C3-4407-B462-D1C11BD6B0AE}" srcOrd="0" destOrd="0" presId="urn:microsoft.com/office/officeart/2005/8/layout/bProcess3"/>
    <dgm:cxn modelId="{C8C2C6B5-07C4-4AA6-BA3B-1B42A10FDEEE}" type="presParOf" srcId="{D84778AC-536D-4927-AB9A-CA320F9A1ECD}" destId="{294B9E03-AE43-4DF0-AE22-4E29C805E5D0}" srcOrd="6" destOrd="0" presId="urn:microsoft.com/office/officeart/2005/8/layout/bProcess3"/>
    <dgm:cxn modelId="{9673BF36-5CFB-4264-9BC7-D12DF68141D6}" type="presParOf" srcId="{D84778AC-536D-4927-AB9A-CA320F9A1ECD}" destId="{3087AD3B-5568-4AE4-B44F-7D46F56E9924}" srcOrd="7" destOrd="0" presId="urn:microsoft.com/office/officeart/2005/8/layout/bProcess3"/>
    <dgm:cxn modelId="{D8B8BA2E-98FF-4025-942A-4940F8A97B94}" type="presParOf" srcId="{3087AD3B-5568-4AE4-B44F-7D46F56E9924}" destId="{37F129B2-9AA4-444D-BD4D-75A6552769D0}" srcOrd="0" destOrd="0" presId="urn:microsoft.com/office/officeart/2005/8/layout/bProcess3"/>
    <dgm:cxn modelId="{9DFCD5A7-B5D7-4FB0-8E42-D6FB9F3F4969}" type="presParOf" srcId="{D84778AC-536D-4927-AB9A-CA320F9A1ECD}" destId="{1C467F30-8B14-414F-8319-B115F84788C8}" srcOrd="8" destOrd="0" presId="urn:microsoft.com/office/officeart/2005/8/layout/bProcess3"/>
    <dgm:cxn modelId="{A0ECE451-9859-453E-B356-209FCD695057}" type="presParOf" srcId="{D84778AC-536D-4927-AB9A-CA320F9A1ECD}" destId="{FD2C1C54-B7F0-462A-A383-4EDDEADE5A83}" srcOrd="9" destOrd="0" presId="urn:microsoft.com/office/officeart/2005/8/layout/bProcess3"/>
    <dgm:cxn modelId="{6455DAFB-8606-4CDD-AEA3-F0A755D3F800}" type="presParOf" srcId="{FD2C1C54-B7F0-462A-A383-4EDDEADE5A83}" destId="{5C30BA89-2E08-47EA-AFF7-64BC0E26E928}" srcOrd="0" destOrd="0" presId="urn:microsoft.com/office/officeart/2005/8/layout/bProcess3"/>
    <dgm:cxn modelId="{F417D6C9-98DA-431D-9B2D-27EA89E4F6F7}" type="presParOf" srcId="{D84778AC-536D-4927-AB9A-CA320F9A1ECD}" destId="{A21F00A1-E0C5-4B6C-A4B7-303F5B570CC7}" srcOrd="10" destOrd="0" presId="urn:microsoft.com/office/officeart/2005/8/layout/bProcess3"/>
    <dgm:cxn modelId="{78710081-6BCE-410D-8570-AA6B660F3F22}" type="presParOf" srcId="{D84778AC-536D-4927-AB9A-CA320F9A1ECD}" destId="{6A380B63-B20A-4595-AA0B-ADD093F30786}" srcOrd="11" destOrd="0" presId="urn:microsoft.com/office/officeart/2005/8/layout/bProcess3"/>
    <dgm:cxn modelId="{C9522D23-B1D4-4B77-9BEE-52F20B51D2AE}" type="presParOf" srcId="{6A380B63-B20A-4595-AA0B-ADD093F30786}" destId="{7753798E-0847-4D13-86AE-DAF4831A1A6F}" srcOrd="0" destOrd="0" presId="urn:microsoft.com/office/officeart/2005/8/layout/bProcess3"/>
    <dgm:cxn modelId="{AFDC9113-91A4-48F3-A5A1-A441CFC40F49}" type="presParOf" srcId="{D84778AC-536D-4927-AB9A-CA320F9A1ECD}" destId="{4D178E85-9C53-4619-A5DE-8AA79BDF39E7}" srcOrd="12" destOrd="0" presId="urn:microsoft.com/office/officeart/2005/8/layout/bProcess3"/>
    <dgm:cxn modelId="{6F00EB5E-C9E2-4687-8297-DB649376864B}" type="presParOf" srcId="{D84778AC-536D-4927-AB9A-CA320F9A1ECD}" destId="{97CF4235-2D77-47DA-A6FC-3ECCBD80B6A0}" srcOrd="13" destOrd="0" presId="urn:microsoft.com/office/officeart/2005/8/layout/bProcess3"/>
    <dgm:cxn modelId="{1415D5AE-EE6D-46D4-AAC2-EE80EDB8798E}" type="presParOf" srcId="{97CF4235-2D77-47DA-A6FC-3ECCBD80B6A0}" destId="{A19108C2-9165-46F3-9E09-F9C766A6F497}" srcOrd="0" destOrd="0" presId="urn:microsoft.com/office/officeart/2005/8/layout/bProcess3"/>
    <dgm:cxn modelId="{ADCEA3D7-2975-49BF-84C7-03921DCB0408}" type="presParOf" srcId="{D84778AC-536D-4927-AB9A-CA320F9A1ECD}" destId="{113180DD-6FF3-4144-89AA-8D965540E6ED}" srcOrd="14" destOrd="0" presId="urn:microsoft.com/office/officeart/2005/8/layout/bProcess3"/>
    <dgm:cxn modelId="{60ACB0A9-D311-433C-9730-8ECDD9D5D0B3}" type="presParOf" srcId="{D84778AC-536D-4927-AB9A-CA320F9A1ECD}" destId="{1943042C-2EF7-481E-AAD3-B8790D9D2E3C}" srcOrd="15" destOrd="0" presId="urn:microsoft.com/office/officeart/2005/8/layout/bProcess3"/>
    <dgm:cxn modelId="{4AF0F40E-66D9-4870-A775-741DF6AA18CB}" type="presParOf" srcId="{1943042C-2EF7-481E-AAD3-B8790D9D2E3C}" destId="{A88B8DF2-CBAE-4ED3-849B-924176053E0B}" srcOrd="0" destOrd="0" presId="urn:microsoft.com/office/officeart/2005/8/layout/bProcess3"/>
    <dgm:cxn modelId="{D7A46CA0-B209-477C-8745-B3E8F691591E}" type="presParOf" srcId="{D84778AC-536D-4927-AB9A-CA320F9A1ECD}" destId="{D416A5A6-4112-47F4-AA6D-DC2D98AE0490}" srcOrd="16" destOrd="0" presId="urn:microsoft.com/office/officeart/2005/8/layout/bProcess3"/>
    <dgm:cxn modelId="{FA3E11B9-F828-46DE-8224-01AE5D1FB529}" type="presParOf" srcId="{D84778AC-536D-4927-AB9A-CA320F9A1ECD}" destId="{0A401C6F-3E49-4C2F-9891-DC5AFAC57A82}" srcOrd="17" destOrd="0" presId="urn:microsoft.com/office/officeart/2005/8/layout/bProcess3"/>
    <dgm:cxn modelId="{5939A317-B22D-451B-97D2-936E19EFAB20}" type="presParOf" srcId="{0A401C6F-3E49-4C2F-9891-DC5AFAC57A82}" destId="{1474B91E-403C-4C19-95BA-BFFC0F33D585}" srcOrd="0" destOrd="0" presId="urn:microsoft.com/office/officeart/2005/8/layout/bProcess3"/>
    <dgm:cxn modelId="{7E2E8C96-4664-41C2-B8AD-57C35F6CECC1}" type="presParOf" srcId="{D84778AC-536D-4927-AB9A-CA320F9A1ECD}" destId="{C00EC4B4-464A-47DF-AB18-464A34016AFC}" srcOrd="18" destOrd="0" presId="urn:microsoft.com/office/officeart/2005/8/layout/bProcess3"/>
    <dgm:cxn modelId="{AB9181B7-74D5-4D59-BEC4-A3EA02D368DF}" type="presParOf" srcId="{D84778AC-536D-4927-AB9A-CA320F9A1ECD}" destId="{84F5714E-BA5E-4C44-AF85-B785C7699193}" srcOrd="19" destOrd="0" presId="urn:microsoft.com/office/officeart/2005/8/layout/bProcess3"/>
    <dgm:cxn modelId="{EBD6C8A9-CE83-430F-AFC3-5AB4678F8F74}" type="presParOf" srcId="{84F5714E-BA5E-4C44-AF85-B785C7699193}" destId="{FE7E154E-F80B-4253-83F1-76C25BBCFD2D}" srcOrd="0" destOrd="0" presId="urn:microsoft.com/office/officeart/2005/8/layout/bProcess3"/>
    <dgm:cxn modelId="{D0AFFFC2-B7D2-4A8A-B237-61CCDE08FD45}" type="presParOf" srcId="{D84778AC-536D-4927-AB9A-CA320F9A1ECD}" destId="{BEC85BBE-C973-49BE-8186-579DC45FD222}" srcOrd="20" destOrd="0" presId="urn:microsoft.com/office/officeart/2005/8/layout/bProcess3"/>
    <dgm:cxn modelId="{0A30A33A-379F-432D-894B-D5860048C8AB}" type="presParOf" srcId="{D84778AC-536D-4927-AB9A-CA320F9A1ECD}" destId="{D4BAB384-0951-497F-B6A4-5CC94C8E36DA}" srcOrd="21" destOrd="0" presId="urn:microsoft.com/office/officeart/2005/8/layout/bProcess3"/>
    <dgm:cxn modelId="{526CC9A2-C2A7-4F5B-B781-81E337D065B9}" type="presParOf" srcId="{D4BAB384-0951-497F-B6A4-5CC94C8E36DA}" destId="{435942D7-7D1C-43BF-887A-0E378E729E93}" srcOrd="0" destOrd="0" presId="urn:microsoft.com/office/officeart/2005/8/layout/bProcess3"/>
    <dgm:cxn modelId="{282A327D-4888-47EE-B839-7FBA7254979C}" type="presParOf" srcId="{D84778AC-536D-4927-AB9A-CA320F9A1ECD}" destId="{A004E08F-AB7D-4864-8A39-A96FC6B3A527}" srcOrd="22" destOrd="0" presId="urn:microsoft.com/office/officeart/2005/8/layout/bProcess3"/>
    <dgm:cxn modelId="{0795E0AC-DC47-46B2-8278-DE06AE43251D}" type="presParOf" srcId="{D84778AC-536D-4927-AB9A-CA320F9A1ECD}" destId="{119791D2-3A74-4D90-8C7F-1AC9288FFBE6}" srcOrd="23" destOrd="0" presId="urn:microsoft.com/office/officeart/2005/8/layout/bProcess3"/>
    <dgm:cxn modelId="{37134260-8B3C-45FA-9B28-BD61B518C8F4}" type="presParOf" srcId="{119791D2-3A74-4D90-8C7F-1AC9288FFBE6}" destId="{9A61CA3F-AB35-4652-B98E-8E57B174FA68}" srcOrd="0" destOrd="0" presId="urn:microsoft.com/office/officeart/2005/8/layout/bProcess3"/>
    <dgm:cxn modelId="{8B23B839-4B51-4E2D-9767-63141C221555}" type="presParOf" srcId="{D84778AC-536D-4927-AB9A-CA320F9A1ECD}" destId="{5E708717-7A68-4456-AD34-12D535BF8172}" srcOrd="24" destOrd="0" presId="urn:microsoft.com/office/officeart/2005/8/layout/bProcess3"/>
    <dgm:cxn modelId="{C82F82A9-0378-499A-8001-6E0B0C39CB30}" type="presParOf" srcId="{D84778AC-536D-4927-AB9A-CA320F9A1ECD}" destId="{D67C7666-18D5-4CCA-ACAA-CEEAFCBF901E}" srcOrd="25" destOrd="0" presId="urn:microsoft.com/office/officeart/2005/8/layout/bProcess3"/>
    <dgm:cxn modelId="{35BBB95D-3ADB-4B8E-8BDB-5C5145941CD4}" type="presParOf" srcId="{D67C7666-18D5-4CCA-ACAA-CEEAFCBF901E}" destId="{FEB7E0DC-0B64-4061-BD8A-0C5F4E43070A}" srcOrd="0" destOrd="0" presId="urn:microsoft.com/office/officeart/2005/8/layout/bProcess3"/>
    <dgm:cxn modelId="{2BCC022B-6A40-4DCE-83CD-C2AA7A843CC2}" type="presParOf" srcId="{D84778AC-536D-4927-AB9A-CA320F9A1ECD}" destId="{29762A30-F85E-430B-8835-8913EDB9CC2A}" srcOrd="26" destOrd="0" presId="urn:microsoft.com/office/officeart/2005/8/layout/bProcess3"/>
    <dgm:cxn modelId="{77FEBD34-F557-49A5-8928-0603E017DC93}" type="presParOf" srcId="{D84778AC-536D-4927-AB9A-CA320F9A1ECD}" destId="{99BECA96-B12B-4F56-931F-34D3012ED79A}" srcOrd="27" destOrd="0" presId="urn:microsoft.com/office/officeart/2005/8/layout/bProcess3"/>
    <dgm:cxn modelId="{71B8DC69-4806-4694-A454-0021EE45E60E}" type="presParOf" srcId="{99BECA96-B12B-4F56-931F-34D3012ED79A}" destId="{6B65AB98-2C02-4206-BF86-D52723CEBABC}" srcOrd="0" destOrd="0" presId="urn:microsoft.com/office/officeart/2005/8/layout/bProcess3"/>
    <dgm:cxn modelId="{26E69937-0E77-4B76-8F0E-556E5BED888E}" type="presParOf" srcId="{D84778AC-536D-4927-AB9A-CA320F9A1ECD}" destId="{6C91A1EC-F29E-4073-AD2B-C5776D778A3F}" srcOrd="2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B9B5992-822C-4A6F-9179-CB6CD1B6A70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8F01814-63A8-48A5-861F-81B39D43FB40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E2E3F-C7A1-4AB1-A5D4-AE89100AF35F}" type="par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0DAD0B14-CACF-45F0-8F69-3250FD1E1B55}" type="sib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C5A83394-2CDE-464F-935D-40EBEBBB563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4B252-38FD-4FDF-A23B-E37F936065BC}" type="par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B3A3CDF7-3225-4447-9470-B9F70EC71DF4}" type="sib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D1CC59D6-11C7-4C63-A41B-FC2EF48383B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1E1F9C-9506-46FE-91B9-BDA33ECDBEF5}" type="par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0FD71D39-3029-424D-BDDB-49C7041D8CE2}" type="sib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25C06575-FD2D-4B8E-A5F5-1A54B5485CD3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ED2B9-0FEC-4022-9D54-37B43FB6A042}" type="par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A136AA36-852C-4327-920D-8226BFB44B75}" type="sib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7B6DE6BF-E4EB-4B18-AA19-301077E976C6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C01A11-CF89-41B8-8FAD-8B8DD051F139}" type="par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C531F68D-59F6-46F6-92B1-126725BE0F94}" type="sib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6B910D8A-23C8-4717-A1A8-C85E4D95AF5D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D8D11B-8BC7-415E-AF73-B132E7D5EA97}" type="par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B9043E6F-8BFF-483C-8790-EE176A0F50D4}" type="sib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FBBB7207-93C0-4929-BF72-8B0AB93AB87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941E8A-59B0-43D5-92FD-5812F0093E0B}" type="par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FB90AEBD-E701-462E-B6E3-292B960B7FC4}" type="sib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07592EBC-3543-4246-93BC-BDCFFBFD30F5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0D1E01-9836-4B5F-9F8F-5B78E76A74D9}" type="par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E9C1A674-B1D4-45D9-A743-243FB3CC3589}" type="sib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9F954DD9-62DC-4FFD-8D5A-2C97A0F1B2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F04E9D-948E-4AE7-94BD-D4F03D1F6141}" type="par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2D4FD320-A887-441E-8F75-9874598FBC8E}" type="sib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6374FF48-3976-42CB-93E3-894B354A63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43B142-373D-4C35-9FB7-9F0187D7BEC0}" type="par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2F247D8F-3897-4F74-8BB6-DFF9DB2CD6AF}" type="sib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5CD9443F-7464-4C68-9E36-BA8B9F8F249A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5B8F1-988F-4788-9C67-E01487B493B0}" type="par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3F848DEE-9034-496E-A310-8E1CE2ADEA03}" type="sib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2A6CBAF5-BC8C-4164-BED5-804728FCE8E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2396C0-C6B8-4066-9244-6FAC4C88FD8D}" type="par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E097C457-50AA-4A69-AE85-EE8474A47458}" type="sib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4F2BD606-A875-41B5-9290-C052387515E9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97BBD-6000-4B7D-AB6A-375018E8CCBC}" type="par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5EE3EF6F-3660-40B4-86C9-E4AA1C023493}" type="sib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63D8E34D-A512-4838-ABB7-42456C13913B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4D8DC-AAAB-4595-BA02-D7ACDA850137}" type="par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F8D164E3-AC9D-4F64-996C-0B08926A01FA}" type="sib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9FD111AF-5E71-47A7-9EC9-08A3B626B757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2ED938-09CA-42D4-81ED-1DDAC41E4809}" type="par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801F8819-13D1-4317-A356-A4BCC790BA5B}" type="sib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D84778AC-536D-4927-AB9A-CA320F9A1ECD}" type="pres">
      <dgm:prSet presAssocID="{3B9B5992-822C-4A6F-9179-CB6CD1B6A70C}" presName="Name0" presStyleCnt="0">
        <dgm:presLayoutVars>
          <dgm:dir/>
          <dgm:resizeHandles val="exact"/>
        </dgm:presLayoutVars>
      </dgm:prSet>
      <dgm:spPr/>
    </dgm:pt>
    <dgm:pt modelId="{D134649E-BCAB-428C-8976-C0307943D988}" type="pres">
      <dgm:prSet presAssocID="{18F01814-63A8-48A5-861F-81B39D43FB40}" presName="node" presStyleLbl="node1" presStyleIdx="0" presStyleCnt="15" custScaleX="142888">
        <dgm:presLayoutVars>
          <dgm:bulletEnabled val="1"/>
        </dgm:presLayoutVars>
      </dgm:prSet>
      <dgm:spPr/>
    </dgm:pt>
    <dgm:pt modelId="{74072F48-AC43-4569-BB0D-957140289B71}" type="pres">
      <dgm:prSet presAssocID="{0DAD0B14-CACF-45F0-8F69-3250FD1E1B55}" presName="sibTrans" presStyleLbl="sibTrans1D1" presStyleIdx="0" presStyleCnt="14"/>
      <dgm:spPr/>
    </dgm:pt>
    <dgm:pt modelId="{E6A2B443-6858-4062-9BA3-FB32255232AA}" type="pres">
      <dgm:prSet presAssocID="{0DAD0B14-CACF-45F0-8F69-3250FD1E1B55}" presName="connectorText" presStyleLbl="sibTrans1D1" presStyleIdx="0" presStyleCnt="14"/>
      <dgm:spPr/>
    </dgm:pt>
    <dgm:pt modelId="{E8F73294-3B74-42D8-92EB-DEB3A197FED8}" type="pres">
      <dgm:prSet presAssocID="{C5A83394-2CDE-464F-935D-40EBEBBB563B}" presName="node" presStyleLbl="node1" presStyleIdx="1" presStyleCnt="15">
        <dgm:presLayoutVars>
          <dgm:bulletEnabled val="1"/>
        </dgm:presLayoutVars>
      </dgm:prSet>
      <dgm:spPr/>
    </dgm:pt>
    <dgm:pt modelId="{5F7C6955-E538-403F-9E72-0EBC462FEBBA}" type="pres">
      <dgm:prSet presAssocID="{B3A3CDF7-3225-4447-9470-B9F70EC71DF4}" presName="sibTrans" presStyleLbl="sibTrans1D1" presStyleIdx="1" presStyleCnt="14"/>
      <dgm:spPr/>
    </dgm:pt>
    <dgm:pt modelId="{3644A018-539F-4E20-A924-7E4D05D6B76D}" type="pres">
      <dgm:prSet presAssocID="{B3A3CDF7-3225-4447-9470-B9F70EC71DF4}" presName="connectorText" presStyleLbl="sibTrans1D1" presStyleIdx="1" presStyleCnt="14"/>
      <dgm:spPr/>
    </dgm:pt>
    <dgm:pt modelId="{2A8C0E4D-6A7D-4AB4-BA3F-79DF303B76B0}" type="pres">
      <dgm:prSet presAssocID="{D1CC59D6-11C7-4C63-A41B-FC2EF48383BB}" presName="node" presStyleLbl="node1" presStyleIdx="2" presStyleCnt="15">
        <dgm:presLayoutVars>
          <dgm:bulletEnabled val="1"/>
        </dgm:presLayoutVars>
      </dgm:prSet>
      <dgm:spPr/>
    </dgm:pt>
    <dgm:pt modelId="{8C6E111C-CD21-4609-9B5F-3F76F53554C9}" type="pres">
      <dgm:prSet presAssocID="{0FD71D39-3029-424D-BDDB-49C7041D8CE2}" presName="sibTrans" presStyleLbl="sibTrans1D1" presStyleIdx="2" presStyleCnt="14"/>
      <dgm:spPr/>
    </dgm:pt>
    <dgm:pt modelId="{3A417A8E-91C3-4407-B462-D1C11BD6B0AE}" type="pres">
      <dgm:prSet presAssocID="{0FD71D39-3029-424D-BDDB-49C7041D8CE2}" presName="connectorText" presStyleLbl="sibTrans1D1" presStyleIdx="2" presStyleCnt="14"/>
      <dgm:spPr/>
    </dgm:pt>
    <dgm:pt modelId="{294B9E03-AE43-4DF0-AE22-4E29C805E5D0}" type="pres">
      <dgm:prSet presAssocID="{25C06575-FD2D-4B8E-A5F5-1A54B5485CD3}" presName="node" presStyleLbl="node1" presStyleIdx="3" presStyleCnt="15">
        <dgm:presLayoutVars>
          <dgm:bulletEnabled val="1"/>
        </dgm:presLayoutVars>
      </dgm:prSet>
      <dgm:spPr/>
    </dgm:pt>
    <dgm:pt modelId="{3087AD3B-5568-4AE4-B44F-7D46F56E9924}" type="pres">
      <dgm:prSet presAssocID="{A136AA36-852C-4327-920D-8226BFB44B75}" presName="sibTrans" presStyleLbl="sibTrans1D1" presStyleIdx="3" presStyleCnt="14"/>
      <dgm:spPr/>
    </dgm:pt>
    <dgm:pt modelId="{37F129B2-9AA4-444D-BD4D-75A6552769D0}" type="pres">
      <dgm:prSet presAssocID="{A136AA36-852C-4327-920D-8226BFB44B75}" presName="connectorText" presStyleLbl="sibTrans1D1" presStyleIdx="3" presStyleCnt="14"/>
      <dgm:spPr/>
    </dgm:pt>
    <dgm:pt modelId="{1C467F30-8B14-414F-8319-B115F84788C8}" type="pres">
      <dgm:prSet presAssocID="{7B6DE6BF-E4EB-4B18-AA19-301077E976C6}" presName="node" presStyleLbl="node1" presStyleIdx="4" presStyleCnt="15">
        <dgm:presLayoutVars>
          <dgm:bulletEnabled val="1"/>
        </dgm:presLayoutVars>
      </dgm:prSet>
      <dgm:spPr/>
    </dgm:pt>
    <dgm:pt modelId="{FD2C1C54-B7F0-462A-A383-4EDDEADE5A83}" type="pres">
      <dgm:prSet presAssocID="{C531F68D-59F6-46F6-92B1-126725BE0F94}" presName="sibTrans" presStyleLbl="sibTrans1D1" presStyleIdx="4" presStyleCnt="14"/>
      <dgm:spPr/>
    </dgm:pt>
    <dgm:pt modelId="{5C30BA89-2E08-47EA-AFF7-64BC0E26E928}" type="pres">
      <dgm:prSet presAssocID="{C531F68D-59F6-46F6-92B1-126725BE0F94}" presName="connectorText" presStyleLbl="sibTrans1D1" presStyleIdx="4" presStyleCnt="14"/>
      <dgm:spPr/>
    </dgm:pt>
    <dgm:pt modelId="{A21F00A1-E0C5-4B6C-A4B7-303F5B570CC7}" type="pres">
      <dgm:prSet presAssocID="{6B910D8A-23C8-4717-A1A8-C85E4D95AF5D}" presName="node" presStyleLbl="node1" presStyleIdx="5" presStyleCnt="15">
        <dgm:presLayoutVars>
          <dgm:bulletEnabled val="1"/>
        </dgm:presLayoutVars>
      </dgm:prSet>
      <dgm:spPr/>
    </dgm:pt>
    <dgm:pt modelId="{6A380B63-B20A-4595-AA0B-ADD093F30786}" type="pres">
      <dgm:prSet presAssocID="{B9043E6F-8BFF-483C-8790-EE176A0F50D4}" presName="sibTrans" presStyleLbl="sibTrans1D1" presStyleIdx="5" presStyleCnt="14"/>
      <dgm:spPr/>
    </dgm:pt>
    <dgm:pt modelId="{7753798E-0847-4D13-86AE-DAF4831A1A6F}" type="pres">
      <dgm:prSet presAssocID="{B9043E6F-8BFF-483C-8790-EE176A0F50D4}" presName="connectorText" presStyleLbl="sibTrans1D1" presStyleIdx="5" presStyleCnt="14"/>
      <dgm:spPr/>
    </dgm:pt>
    <dgm:pt modelId="{4D178E85-9C53-4619-A5DE-8AA79BDF39E7}" type="pres">
      <dgm:prSet presAssocID="{FBBB7207-93C0-4929-BF72-8B0AB93AB877}" presName="node" presStyleLbl="node1" presStyleIdx="6" presStyleCnt="15">
        <dgm:presLayoutVars>
          <dgm:bulletEnabled val="1"/>
        </dgm:presLayoutVars>
      </dgm:prSet>
      <dgm:spPr/>
    </dgm:pt>
    <dgm:pt modelId="{97CF4235-2D77-47DA-A6FC-3ECCBD80B6A0}" type="pres">
      <dgm:prSet presAssocID="{FB90AEBD-E701-462E-B6E3-292B960B7FC4}" presName="sibTrans" presStyleLbl="sibTrans1D1" presStyleIdx="6" presStyleCnt="14"/>
      <dgm:spPr/>
    </dgm:pt>
    <dgm:pt modelId="{A19108C2-9165-46F3-9E09-F9C766A6F497}" type="pres">
      <dgm:prSet presAssocID="{FB90AEBD-E701-462E-B6E3-292B960B7FC4}" presName="connectorText" presStyleLbl="sibTrans1D1" presStyleIdx="6" presStyleCnt="14"/>
      <dgm:spPr/>
    </dgm:pt>
    <dgm:pt modelId="{113180DD-6FF3-4144-89AA-8D965540E6ED}" type="pres">
      <dgm:prSet presAssocID="{07592EBC-3543-4246-93BC-BDCFFBFD30F5}" presName="node" presStyleLbl="node1" presStyleIdx="7" presStyleCnt="15">
        <dgm:presLayoutVars>
          <dgm:bulletEnabled val="1"/>
        </dgm:presLayoutVars>
      </dgm:prSet>
      <dgm:spPr/>
    </dgm:pt>
    <dgm:pt modelId="{1943042C-2EF7-481E-AAD3-B8790D9D2E3C}" type="pres">
      <dgm:prSet presAssocID="{E9C1A674-B1D4-45D9-A743-243FB3CC3589}" presName="sibTrans" presStyleLbl="sibTrans1D1" presStyleIdx="7" presStyleCnt="14"/>
      <dgm:spPr/>
    </dgm:pt>
    <dgm:pt modelId="{A88B8DF2-CBAE-4ED3-849B-924176053E0B}" type="pres">
      <dgm:prSet presAssocID="{E9C1A674-B1D4-45D9-A743-243FB3CC3589}" presName="connectorText" presStyleLbl="sibTrans1D1" presStyleIdx="7" presStyleCnt="14"/>
      <dgm:spPr/>
    </dgm:pt>
    <dgm:pt modelId="{D416A5A6-4112-47F4-AA6D-DC2D98AE0490}" type="pres">
      <dgm:prSet presAssocID="{9F954DD9-62DC-4FFD-8D5A-2C97A0F1B21E}" presName="node" presStyleLbl="node1" presStyleIdx="8" presStyleCnt="15" custScaleX="157430">
        <dgm:presLayoutVars>
          <dgm:bulletEnabled val="1"/>
        </dgm:presLayoutVars>
      </dgm:prSet>
      <dgm:spPr/>
    </dgm:pt>
    <dgm:pt modelId="{0A401C6F-3E49-4C2F-9891-DC5AFAC57A82}" type="pres">
      <dgm:prSet presAssocID="{2D4FD320-A887-441E-8F75-9874598FBC8E}" presName="sibTrans" presStyleLbl="sibTrans1D1" presStyleIdx="8" presStyleCnt="14"/>
      <dgm:spPr/>
    </dgm:pt>
    <dgm:pt modelId="{1474B91E-403C-4C19-95BA-BFFC0F33D585}" type="pres">
      <dgm:prSet presAssocID="{2D4FD320-A887-441E-8F75-9874598FBC8E}" presName="connectorText" presStyleLbl="sibTrans1D1" presStyleIdx="8" presStyleCnt="14"/>
      <dgm:spPr/>
    </dgm:pt>
    <dgm:pt modelId="{C00EC4B4-464A-47DF-AB18-464A34016AFC}" type="pres">
      <dgm:prSet presAssocID="{6374FF48-3976-42CB-93E3-894B354A631E}" presName="node" presStyleLbl="node1" presStyleIdx="9" presStyleCnt="15">
        <dgm:presLayoutVars>
          <dgm:bulletEnabled val="1"/>
        </dgm:presLayoutVars>
      </dgm:prSet>
      <dgm:spPr/>
    </dgm:pt>
    <dgm:pt modelId="{84F5714E-BA5E-4C44-AF85-B785C7699193}" type="pres">
      <dgm:prSet presAssocID="{2F247D8F-3897-4F74-8BB6-DFF9DB2CD6AF}" presName="sibTrans" presStyleLbl="sibTrans1D1" presStyleIdx="9" presStyleCnt="14"/>
      <dgm:spPr/>
    </dgm:pt>
    <dgm:pt modelId="{FE7E154E-F80B-4253-83F1-76C25BBCFD2D}" type="pres">
      <dgm:prSet presAssocID="{2F247D8F-3897-4F74-8BB6-DFF9DB2CD6AF}" presName="connectorText" presStyleLbl="sibTrans1D1" presStyleIdx="9" presStyleCnt="14"/>
      <dgm:spPr/>
    </dgm:pt>
    <dgm:pt modelId="{BEC85BBE-C973-49BE-8186-579DC45FD222}" type="pres">
      <dgm:prSet presAssocID="{63D8E34D-A512-4838-ABB7-42456C13913B}" presName="node" presStyleLbl="node1" presStyleIdx="10" presStyleCnt="15">
        <dgm:presLayoutVars>
          <dgm:bulletEnabled val="1"/>
        </dgm:presLayoutVars>
      </dgm:prSet>
      <dgm:spPr/>
    </dgm:pt>
    <dgm:pt modelId="{D4BAB384-0951-497F-B6A4-5CC94C8E36DA}" type="pres">
      <dgm:prSet presAssocID="{F8D164E3-AC9D-4F64-996C-0B08926A01FA}" presName="sibTrans" presStyleLbl="sibTrans1D1" presStyleIdx="10" presStyleCnt="14"/>
      <dgm:spPr/>
    </dgm:pt>
    <dgm:pt modelId="{435942D7-7D1C-43BF-887A-0E378E729E93}" type="pres">
      <dgm:prSet presAssocID="{F8D164E3-AC9D-4F64-996C-0B08926A01FA}" presName="connectorText" presStyleLbl="sibTrans1D1" presStyleIdx="10" presStyleCnt="14"/>
      <dgm:spPr/>
    </dgm:pt>
    <dgm:pt modelId="{A004E08F-AB7D-4864-8A39-A96FC6B3A527}" type="pres">
      <dgm:prSet presAssocID="{9FD111AF-5E71-47A7-9EC9-08A3B626B757}" presName="node" presStyleLbl="node1" presStyleIdx="11" presStyleCnt="15">
        <dgm:presLayoutVars>
          <dgm:bulletEnabled val="1"/>
        </dgm:presLayoutVars>
      </dgm:prSet>
      <dgm:spPr/>
    </dgm:pt>
    <dgm:pt modelId="{119791D2-3A74-4D90-8C7F-1AC9288FFBE6}" type="pres">
      <dgm:prSet presAssocID="{801F8819-13D1-4317-A356-A4BCC790BA5B}" presName="sibTrans" presStyleLbl="sibTrans1D1" presStyleIdx="11" presStyleCnt="14"/>
      <dgm:spPr/>
    </dgm:pt>
    <dgm:pt modelId="{9A61CA3F-AB35-4652-B98E-8E57B174FA68}" type="pres">
      <dgm:prSet presAssocID="{801F8819-13D1-4317-A356-A4BCC790BA5B}" presName="connectorText" presStyleLbl="sibTrans1D1" presStyleIdx="11" presStyleCnt="14"/>
      <dgm:spPr/>
    </dgm:pt>
    <dgm:pt modelId="{5E708717-7A68-4456-AD34-12D535BF8172}" type="pres">
      <dgm:prSet presAssocID="{5CD9443F-7464-4C68-9E36-BA8B9F8F249A}" presName="node" presStyleLbl="node1" presStyleIdx="12" presStyleCnt="15">
        <dgm:presLayoutVars>
          <dgm:bulletEnabled val="1"/>
        </dgm:presLayoutVars>
      </dgm:prSet>
      <dgm:spPr/>
    </dgm:pt>
    <dgm:pt modelId="{D67C7666-18D5-4CCA-ACAA-CEEAFCBF901E}" type="pres">
      <dgm:prSet presAssocID="{3F848DEE-9034-496E-A310-8E1CE2ADEA03}" presName="sibTrans" presStyleLbl="sibTrans1D1" presStyleIdx="12" presStyleCnt="14"/>
      <dgm:spPr/>
    </dgm:pt>
    <dgm:pt modelId="{FEB7E0DC-0B64-4061-BD8A-0C5F4E43070A}" type="pres">
      <dgm:prSet presAssocID="{3F848DEE-9034-496E-A310-8E1CE2ADEA03}" presName="connectorText" presStyleLbl="sibTrans1D1" presStyleIdx="12" presStyleCnt="14"/>
      <dgm:spPr/>
    </dgm:pt>
    <dgm:pt modelId="{29762A30-F85E-430B-8835-8913EDB9CC2A}" type="pres">
      <dgm:prSet presAssocID="{2A6CBAF5-BC8C-4164-BED5-804728FCE8EE}" presName="node" presStyleLbl="node1" presStyleIdx="13" presStyleCnt="15">
        <dgm:presLayoutVars>
          <dgm:bulletEnabled val="1"/>
        </dgm:presLayoutVars>
      </dgm:prSet>
      <dgm:spPr/>
    </dgm:pt>
    <dgm:pt modelId="{99BECA96-B12B-4F56-931F-34D3012ED79A}" type="pres">
      <dgm:prSet presAssocID="{E097C457-50AA-4A69-AE85-EE8474A47458}" presName="sibTrans" presStyleLbl="sibTrans1D1" presStyleIdx="13" presStyleCnt="14"/>
      <dgm:spPr/>
    </dgm:pt>
    <dgm:pt modelId="{6B65AB98-2C02-4206-BF86-D52723CEBABC}" type="pres">
      <dgm:prSet presAssocID="{E097C457-50AA-4A69-AE85-EE8474A47458}" presName="connectorText" presStyleLbl="sibTrans1D1" presStyleIdx="13" presStyleCnt="14"/>
      <dgm:spPr/>
    </dgm:pt>
    <dgm:pt modelId="{6C91A1EC-F29E-4073-AD2B-C5776D778A3F}" type="pres">
      <dgm:prSet presAssocID="{4F2BD606-A875-41B5-9290-C052387515E9}" presName="node" presStyleLbl="node1" presStyleIdx="14" presStyleCnt="15">
        <dgm:presLayoutVars>
          <dgm:bulletEnabled val="1"/>
        </dgm:presLayoutVars>
      </dgm:prSet>
      <dgm:spPr/>
    </dgm:pt>
  </dgm:ptLst>
  <dgm:cxnLst>
    <dgm:cxn modelId="{97256A00-895F-49C8-8612-90C05653ECDE}" srcId="{3B9B5992-822C-4A6F-9179-CB6CD1B6A70C}" destId="{FBBB7207-93C0-4929-BF72-8B0AB93AB877}" srcOrd="6" destOrd="0" parTransId="{A5941E8A-59B0-43D5-92FD-5812F0093E0B}" sibTransId="{FB90AEBD-E701-462E-B6E3-292B960B7FC4}"/>
    <dgm:cxn modelId="{682E6F07-8011-448E-BAC4-0C664DFC7CCE}" type="presOf" srcId="{FB90AEBD-E701-462E-B6E3-292B960B7FC4}" destId="{A19108C2-9165-46F3-9E09-F9C766A6F497}" srcOrd="1" destOrd="0" presId="urn:microsoft.com/office/officeart/2005/8/layout/bProcess3"/>
    <dgm:cxn modelId="{486EF407-6AA2-4E46-9419-CB8A4D3BE8B0}" type="presOf" srcId="{6B910D8A-23C8-4717-A1A8-C85E4D95AF5D}" destId="{A21F00A1-E0C5-4B6C-A4B7-303F5B570CC7}" srcOrd="0" destOrd="0" presId="urn:microsoft.com/office/officeart/2005/8/layout/bProcess3"/>
    <dgm:cxn modelId="{94D0640C-1E06-4AF4-85CD-6CB1A7596B64}" type="presOf" srcId="{0FD71D39-3029-424D-BDDB-49C7041D8CE2}" destId="{8C6E111C-CD21-4609-9B5F-3F76F53554C9}" srcOrd="0" destOrd="0" presId="urn:microsoft.com/office/officeart/2005/8/layout/bProcess3"/>
    <dgm:cxn modelId="{780FEC0E-0B54-432F-B491-5BCC293F1A10}" srcId="{3B9B5992-822C-4A6F-9179-CB6CD1B6A70C}" destId="{63D8E34D-A512-4838-ABB7-42456C13913B}" srcOrd="10" destOrd="0" parTransId="{9E14D8DC-AAAB-4595-BA02-D7ACDA850137}" sibTransId="{F8D164E3-AC9D-4F64-996C-0B08926A01FA}"/>
    <dgm:cxn modelId="{E51D2B0F-B136-4FCA-AC4E-5E8CBBB718ED}" type="presOf" srcId="{801F8819-13D1-4317-A356-A4BCC790BA5B}" destId="{9A61CA3F-AB35-4652-B98E-8E57B174FA68}" srcOrd="1" destOrd="0" presId="urn:microsoft.com/office/officeart/2005/8/layout/bProcess3"/>
    <dgm:cxn modelId="{9FD1DD11-7907-4682-BD08-7079DFE687D7}" type="presOf" srcId="{9FD111AF-5E71-47A7-9EC9-08A3B626B757}" destId="{A004E08F-AB7D-4864-8A39-A96FC6B3A527}" srcOrd="0" destOrd="0" presId="urn:microsoft.com/office/officeart/2005/8/layout/bProcess3"/>
    <dgm:cxn modelId="{896F1315-130B-4C13-A6D4-D89A1C5E1479}" type="presOf" srcId="{0DAD0B14-CACF-45F0-8F69-3250FD1E1B55}" destId="{74072F48-AC43-4569-BB0D-957140289B71}" srcOrd="0" destOrd="0" presId="urn:microsoft.com/office/officeart/2005/8/layout/bProcess3"/>
    <dgm:cxn modelId="{49E4DD2F-1BAC-422F-BA37-E6F56D3C5FF5}" type="presOf" srcId="{C5A83394-2CDE-464F-935D-40EBEBBB563B}" destId="{E8F73294-3B74-42D8-92EB-DEB3A197FED8}" srcOrd="0" destOrd="0" presId="urn:microsoft.com/office/officeart/2005/8/layout/bProcess3"/>
    <dgm:cxn modelId="{F2E6E82F-9B98-4840-9C1C-1523A5B0FA6B}" srcId="{3B9B5992-822C-4A6F-9179-CB6CD1B6A70C}" destId="{6374FF48-3976-42CB-93E3-894B354A631E}" srcOrd="9" destOrd="0" parTransId="{4943B142-373D-4C35-9FB7-9F0187D7BEC0}" sibTransId="{2F247D8F-3897-4F74-8BB6-DFF9DB2CD6AF}"/>
    <dgm:cxn modelId="{C0A2FB3F-23FA-4352-8059-BCF439EA9EC2}" type="presOf" srcId="{FB90AEBD-E701-462E-B6E3-292B960B7FC4}" destId="{97CF4235-2D77-47DA-A6FC-3ECCBD80B6A0}" srcOrd="0" destOrd="0" presId="urn:microsoft.com/office/officeart/2005/8/layout/bProcess3"/>
    <dgm:cxn modelId="{42C6855E-ABDE-4A8B-B8EC-8BBFCE39FCCE}" type="presOf" srcId="{5CD9443F-7464-4C68-9E36-BA8B9F8F249A}" destId="{5E708717-7A68-4456-AD34-12D535BF8172}" srcOrd="0" destOrd="0" presId="urn:microsoft.com/office/officeart/2005/8/layout/bProcess3"/>
    <dgm:cxn modelId="{D2101A60-1559-479F-B39B-748830AB04CB}" type="presOf" srcId="{E9C1A674-B1D4-45D9-A743-243FB3CC3589}" destId="{A88B8DF2-CBAE-4ED3-849B-924176053E0B}" srcOrd="1" destOrd="0" presId="urn:microsoft.com/office/officeart/2005/8/layout/bProcess3"/>
    <dgm:cxn modelId="{DB0B6A45-19FF-4409-BB16-40C3690944CD}" srcId="{3B9B5992-822C-4A6F-9179-CB6CD1B6A70C}" destId="{D1CC59D6-11C7-4C63-A41B-FC2EF48383BB}" srcOrd="2" destOrd="0" parTransId="{701E1F9C-9506-46FE-91B9-BDA33ECDBEF5}" sibTransId="{0FD71D39-3029-424D-BDDB-49C7041D8CE2}"/>
    <dgm:cxn modelId="{9C507E47-8939-404B-A5EF-9526419ADFD3}" srcId="{3B9B5992-822C-4A6F-9179-CB6CD1B6A70C}" destId="{18F01814-63A8-48A5-861F-81B39D43FB40}" srcOrd="0" destOrd="0" parTransId="{1BEE2E3F-C7A1-4AB1-A5D4-AE89100AF35F}" sibTransId="{0DAD0B14-CACF-45F0-8F69-3250FD1E1B55}"/>
    <dgm:cxn modelId="{90FF5548-1CEF-4D60-A6E7-93833774CBEF}" type="presOf" srcId="{3F848DEE-9034-496E-A310-8E1CE2ADEA03}" destId="{FEB7E0DC-0B64-4061-BD8A-0C5F4E43070A}" srcOrd="1" destOrd="0" presId="urn:microsoft.com/office/officeart/2005/8/layout/bProcess3"/>
    <dgm:cxn modelId="{E3622449-7127-4AE1-82DE-5030841287DF}" srcId="{3B9B5992-822C-4A6F-9179-CB6CD1B6A70C}" destId="{4F2BD606-A875-41B5-9290-C052387515E9}" srcOrd="14" destOrd="0" parTransId="{31497BBD-6000-4B7D-AB6A-375018E8CCBC}" sibTransId="{5EE3EF6F-3660-40B4-86C9-E4AA1C023493}"/>
    <dgm:cxn modelId="{4B304C6A-56F5-491F-A867-66EF69B75C9A}" type="presOf" srcId="{F8D164E3-AC9D-4F64-996C-0B08926A01FA}" destId="{D4BAB384-0951-497F-B6A4-5CC94C8E36DA}" srcOrd="0" destOrd="0" presId="urn:microsoft.com/office/officeart/2005/8/layout/bProcess3"/>
    <dgm:cxn modelId="{364E4C6A-C250-4D45-8826-9B2608812E4B}" type="presOf" srcId="{3B9B5992-822C-4A6F-9179-CB6CD1B6A70C}" destId="{D84778AC-536D-4927-AB9A-CA320F9A1ECD}" srcOrd="0" destOrd="0" presId="urn:microsoft.com/office/officeart/2005/8/layout/bProcess3"/>
    <dgm:cxn modelId="{CB581B6C-4085-4609-8D00-90C432827E16}" type="presOf" srcId="{3F848DEE-9034-496E-A310-8E1CE2ADEA03}" destId="{D67C7666-18D5-4CCA-ACAA-CEEAFCBF901E}" srcOrd="0" destOrd="0" presId="urn:microsoft.com/office/officeart/2005/8/layout/bProcess3"/>
    <dgm:cxn modelId="{7B5A9D6D-AE00-4CD5-800E-A48C26894302}" type="presOf" srcId="{A136AA36-852C-4327-920D-8226BFB44B75}" destId="{37F129B2-9AA4-444D-BD4D-75A6552769D0}" srcOrd="1" destOrd="0" presId="urn:microsoft.com/office/officeart/2005/8/layout/bProcess3"/>
    <dgm:cxn modelId="{1D659D4E-0626-4D38-8F52-42A6BBE6D6C9}" srcId="{3B9B5992-822C-4A6F-9179-CB6CD1B6A70C}" destId="{C5A83394-2CDE-464F-935D-40EBEBBB563B}" srcOrd="1" destOrd="0" parTransId="{D0B4B252-38FD-4FDF-A23B-E37F936065BC}" sibTransId="{B3A3CDF7-3225-4447-9470-B9F70EC71DF4}"/>
    <dgm:cxn modelId="{AFA03E4F-880C-472F-A5A5-122E2DBC2F1A}" type="presOf" srcId="{9F954DD9-62DC-4FFD-8D5A-2C97A0F1B21E}" destId="{D416A5A6-4112-47F4-AA6D-DC2D98AE0490}" srcOrd="0" destOrd="0" presId="urn:microsoft.com/office/officeart/2005/8/layout/bProcess3"/>
    <dgm:cxn modelId="{DF424B50-E959-4992-BA39-B8A255A13E02}" type="presOf" srcId="{A136AA36-852C-4327-920D-8226BFB44B75}" destId="{3087AD3B-5568-4AE4-B44F-7D46F56E9924}" srcOrd="0" destOrd="0" presId="urn:microsoft.com/office/officeart/2005/8/layout/bProcess3"/>
    <dgm:cxn modelId="{41AC5250-0253-4F0C-85A8-26AFF796A3CA}" type="presOf" srcId="{0DAD0B14-CACF-45F0-8F69-3250FD1E1B55}" destId="{E6A2B443-6858-4062-9BA3-FB32255232AA}" srcOrd="1" destOrd="0" presId="urn:microsoft.com/office/officeart/2005/8/layout/bProcess3"/>
    <dgm:cxn modelId="{5BE6A174-0571-4AC3-935D-4C969D8423B8}" type="presOf" srcId="{0FD71D39-3029-424D-BDDB-49C7041D8CE2}" destId="{3A417A8E-91C3-4407-B462-D1C11BD6B0AE}" srcOrd="1" destOrd="0" presId="urn:microsoft.com/office/officeart/2005/8/layout/bProcess3"/>
    <dgm:cxn modelId="{F4B17A7B-F0F8-4C14-99EA-CB48693C5206}" type="presOf" srcId="{E097C457-50AA-4A69-AE85-EE8474A47458}" destId="{99BECA96-B12B-4F56-931F-34D3012ED79A}" srcOrd="0" destOrd="0" presId="urn:microsoft.com/office/officeart/2005/8/layout/bProcess3"/>
    <dgm:cxn modelId="{ABEBA37C-20FA-4042-B89F-A9734E158275}" type="presOf" srcId="{7B6DE6BF-E4EB-4B18-AA19-301077E976C6}" destId="{1C467F30-8B14-414F-8319-B115F84788C8}" srcOrd="0" destOrd="0" presId="urn:microsoft.com/office/officeart/2005/8/layout/bProcess3"/>
    <dgm:cxn modelId="{1E84857D-7644-4311-8046-8D8ED025870C}" srcId="{3B9B5992-822C-4A6F-9179-CB6CD1B6A70C}" destId="{25C06575-FD2D-4B8E-A5F5-1A54B5485CD3}" srcOrd="3" destOrd="0" parTransId="{A42ED2B9-0FEC-4022-9D54-37B43FB6A042}" sibTransId="{A136AA36-852C-4327-920D-8226BFB44B75}"/>
    <dgm:cxn modelId="{37810B87-F79D-4CFE-8492-791BE9F1DD45}" type="presOf" srcId="{B9043E6F-8BFF-483C-8790-EE176A0F50D4}" destId="{6A380B63-B20A-4595-AA0B-ADD093F30786}" srcOrd="0" destOrd="0" presId="urn:microsoft.com/office/officeart/2005/8/layout/bProcess3"/>
    <dgm:cxn modelId="{542B518A-6B26-486A-B74B-9DA5057DACED}" srcId="{3B9B5992-822C-4A6F-9179-CB6CD1B6A70C}" destId="{07592EBC-3543-4246-93BC-BDCFFBFD30F5}" srcOrd="7" destOrd="0" parTransId="{420D1E01-9836-4B5F-9F8F-5B78E76A74D9}" sibTransId="{E9C1A674-B1D4-45D9-A743-243FB3CC3589}"/>
    <dgm:cxn modelId="{CBA4A18D-D409-4CE2-BC20-4AB1397AFA4A}" type="presOf" srcId="{18F01814-63A8-48A5-861F-81B39D43FB40}" destId="{D134649E-BCAB-428C-8976-C0307943D988}" srcOrd="0" destOrd="0" presId="urn:microsoft.com/office/officeart/2005/8/layout/bProcess3"/>
    <dgm:cxn modelId="{23680999-8AEB-4B35-97E4-F4630FBA17D3}" type="presOf" srcId="{C531F68D-59F6-46F6-92B1-126725BE0F94}" destId="{FD2C1C54-B7F0-462A-A383-4EDDEADE5A83}" srcOrd="0" destOrd="0" presId="urn:microsoft.com/office/officeart/2005/8/layout/bProcess3"/>
    <dgm:cxn modelId="{CE783A99-3B9E-4722-A0C2-D1907B1885D4}" type="presOf" srcId="{B9043E6F-8BFF-483C-8790-EE176A0F50D4}" destId="{7753798E-0847-4D13-86AE-DAF4831A1A6F}" srcOrd="1" destOrd="0" presId="urn:microsoft.com/office/officeart/2005/8/layout/bProcess3"/>
    <dgm:cxn modelId="{322EA599-CFE2-4626-B9CE-3A3ADC0B4610}" type="presOf" srcId="{2F247D8F-3897-4F74-8BB6-DFF9DB2CD6AF}" destId="{FE7E154E-F80B-4253-83F1-76C25BBCFD2D}" srcOrd="1" destOrd="0" presId="urn:microsoft.com/office/officeart/2005/8/layout/bProcess3"/>
    <dgm:cxn modelId="{6A97F49C-42FD-4B0B-9A1C-78826DF377BD}" type="presOf" srcId="{801F8819-13D1-4317-A356-A4BCC790BA5B}" destId="{119791D2-3A74-4D90-8C7F-1AC9288FFBE6}" srcOrd="0" destOrd="0" presId="urn:microsoft.com/office/officeart/2005/8/layout/bProcess3"/>
    <dgm:cxn modelId="{FBE58CA7-A961-462E-A305-E5833864A9CC}" srcId="{3B9B5992-822C-4A6F-9179-CB6CD1B6A70C}" destId="{9FD111AF-5E71-47A7-9EC9-08A3B626B757}" srcOrd="11" destOrd="0" parTransId="{832ED938-09CA-42D4-81ED-1DDAC41E4809}" sibTransId="{801F8819-13D1-4317-A356-A4BCC790BA5B}"/>
    <dgm:cxn modelId="{53414CA8-F126-49F0-A5B2-B40F8483FA92}" type="presOf" srcId="{E097C457-50AA-4A69-AE85-EE8474A47458}" destId="{6B65AB98-2C02-4206-BF86-D52723CEBABC}" srcOrd="1" destOrd="0" presId="urn:microsoft.com/office/officeart/2005/8/layout/bProcess3"/>
    <dgm:cxn modelId="{AF453BA9-E59F-44D6-B7ED-E81BFBF6B3F7}" type="presOf" srcId="{C531F68D-59F6-46F6-92B1-126725BE0F94}" destId="{5C30BA89-2E08-47EA-AFF7-64BC0E26E928}" srcOrd="1" destOrd="0" presId="urn:microsoft.com/office/officeart/2005/8/layout/bProcess3"/>
    <dgm:cxn modelId="{08C973AB-AD8B-4FE0-A37E-0A7FD4F648CC}" type="presOf" srcId="{2A6CBAF5-BC8C-4164-BED5-804728FCE8EE}" destId="{29762A30-F85E-430B-8835-8913EDB9CC2A}" srcOrd="0" destOrd="0" presId="urn:microsoft.com/office/officeart/2005/8/layout/bProcess3"/>
    <dgm:cxn modelId="{9B31E8AC-AE92-47B3-8336-2742C12EE312}" type="presOf" srcId="{63D8E34D-A512-4838-ABB7-42456C13913B}" destId="{BEC85BBE-C973-49BE-8186-579DC45FD222}" srcOrd="0" destOrd="0" presId="urn:microsoft.com/office/officeart/2005/8/layout/bProcess3"/>
    <dgm:cxn modelId="{14DF0CAE-EB77-41F2-BD4B-F4F5A7175C61}" type="presOf" srcId="{25C06575-FD2D-4B8E-A5F5-1A54B5485CD3}" destId="{294B9E03-AE43-4DF0-AE22-4E29C805E5D0}" srcOrd="0" destOrd="0" presId="urn:microsoft.com/office/officeart/2005/8/layout/bProcess3"/>
    <dgm:cxn modelId="{995578B4-A42A-4F0C-BFA3-B02829E92D43}" type="presOf" srcId="{D1CC59D6-11C7-4C63-A41B-FC2EF48383BB}" destId="{2A8C0E4D-6A7D-4AB4-BA3F-79DF303B76B0}" srcOrd="0" destOrd="0" presId="urn:microsoft.com/office/officeart/2005/8/layout/bProcess3"/>
    <dgm:cxn modelId="{87E8E0B5-D683-49A5-8132-CFDF4A4AB1C9}" srcId="{3B9B5992-822C-4A6F-9179-CB6CD1B6A70C}" destId="{5CD9443F-7464-4C68-9E36-BA8B9F8F249A}" srcOrd="12" destOrd="0" parTransId="{5F85B8F1-988F-4788-9C67-E01487B493B0}" sibTransId="{3F848DEE-9034-496E-A310-8E1CE2ADEA03}"/>
    <dgm:cxn modelId="{050E87B7-E3F8-4485-A74C-F8B39A5FD6F8}" srcId="{3B9B5992-822C-4A6F-9179-CB6CD1B6A70C}" destId="{7B6DE6BF-E4EB-4B18-AA19-301077E976C6}" srcOrd="4" destOrd="0" parTransId="{A3C01A11-CF89-41B8-8FAD-8B8DD051F139}" sibTransId="{C531F68D-59F6-46F6-92B1-126725BE0F94}"/>
    <dgm:cxn modelId="{E82ACEBA-45D2-43F6-90E4-F278E9AA32BC}" type="presOf" srcId="{F8D164E3-AC9D-4F64-996C-0B08926A01FA}" destId="{435942D7-7D1C-43BF-887A-0E378E729E93}" srcOrd="1" destOrd="0" presId="urn:microsoft.com/office/officeart/2005/8/layout/bProcess3"/>
    <dgm:cxn modelId="{5E87E8BA-BDC6-496A-ABF3-E550184B754C}" type="presOf" srcId="{6374FF48-3976-42CB-93E3-894B354A631E}" destId="{C00EC4B4-464A-47DF-AB18-464A34016AFC}" srcOrd="0" destOrd="0" presId="urn:microsoft.com/office/officeart/2005/8/layout/bProcess3"/>
    <dgm:cxn modelId="{036BCEBB-A463-40F5-AD17-0FB02F3142A9}" type="presOf" srcId="{FBBB7207-93C0-4929-BF72-8B0AB93AB877}" destId="{4D178E85-9C53-4619-A5DE-8AA79BDF39E7}" srcOrd="0" destOrd="0" presId="urn:microsoft.com/office/officeart/2005/8/layout/bProcess3"/>
    <dgm:cxn modelId="{393154C9-D7B9-4E62-9E0C-E3AACDA26C4B}" srcId="{3B9B5992-822C-4A6F-9179-CB6CD1B6A70C}" destId="{2A6CBAF5-BC8C-4164-BED5-804728FCE8EE}" srcOrd="13" destOrd="0" parTransId="{E52396C0-C6B8-4066-9244-6FAC4C88FD8D}" sibTransId="{E097C457-50AA-4A69-AE85-EE8474A47458}"/>
    <dgm:cxn modelId="{9105FDCD-355E-4AC1-AB65-0582F14D8666}" srcId="{3B9B5992-822C-4A6F-9179-CB6CD1B6A70C}" destId="{9F954DD9-62DC-4FFD-8D5A-2C97A0F1B21E}" srcOrd="8" destOrd="0" parTransId="{FCF04E9D-948E-4AE7-94BD-D4F03D1F6141}" sibTransId="{2D4FD320-A887-441E-8F75-9874598FBC8E}"/>
    <dgm:cxn modelId="{8A0D5BD6-46D3-4679-B72F-CC918F856EA5}" type="presOf" srcId="{4F2BD606-A875-41B5-9290-C052387515E9}" destId="{6C91A1EC-F29E-4073-AD2B-C5776D778A3F}" srcOrd="0" destOrd="0" presId="urn:microsoft.com/office/officeart/2005/8/layout/bProcess3"/>
    <dgm:cxn modelId="{2A8C55D6-F579-40FD-B25A-C0DE494BF0A6}" type="presOf" srcId="{2D4FD320-A887-441E-8F75-9874598FBC8E}" destId="{0A401C6F-3E49-4C2F-9891-DC5AFAC57A82}" srcOrd="0" destOrd="0" presId="urn:microsoft.com/office/officeart/2005/8/layout/bProcess3"/>
    <dgm:cxn modelId="{F43C3FD8-F569-4F5A-9C15-BB3B4D770C71}" type="presOf" srcId="{E9C1A674-B1D4-45D9-A743-243FB3CC3589}" destId="{1943042C-2EF7-481E-AAD3-B8790D9D2E3C}" srcOrd="0" destOrd="0" presId="urn:microsoft.com/office/officeart/2005/8/layout/bProcess3"/>
    <dgm:cxn modelId="{2F6AD7E3-764A-4965-93FC-9BA2413A8083}" type="presOf" srcId="{07592EBC-3543-4246-93BC-BDCFFBFD30F5}" destId="{113180DD-6FF3-4144-89AA-8D965540E6ED}" srcOrd="0" destOrd="0" presId="urn:microsoft.com/office/officeart/2005/8/layout/bProcess3"/>
    <dgm:cxn modelId="{ECAE08E6-3B56-4810-A2F5-BE275AD73DC3}" type="presOf" srcId="{B3A3CDF7-3225-4447-9470-B9F70EC71DF4}" destId="{5F7C6955-E538-403F-9E72-0EBC462FEBBA}" srcOrd="0" destOrd="0" presId="urn:microsoft.com/office/officeart/2005/8/layout/bProcess3"/>
    <dgm:cxn modelId="{88915AEA-7F7A-40C9-B513-EFA3FEDA51F4}" type="presOf" srcId="{2D4FD320-A887-441E-8F75-9874598FBC8E}" destId="{1474B91E-403C-4C19-95BA-BFFC0F33D585}" srcOrd="1" destOrd="0" presId="urn:microsoft.com/office/officeart/2005/8/layout/bProcess3"/>
    <dgm:cxn modelId="{E293B8EC-09AE-49FA-BDDB-D78CD2D5444D}" type="presOf" srcId="{2F247D8F-3897-4F74-8BB6-DFF9DB2CD6AF}" destId="{84F5714E-BA5E-4C44-AF85-B785C7699193}" srcOrd="0" destOrd="0" presId="urn:microsoft.com/office/officeart/2005/8/layout/bProcess3"/>
    <dgm:cxn modelId="{9506CBF4-4A7D-4BD5-9A16-DF2BD9739262}" type="presOf" srcId="{B3A3CDF7-3225-4447-9470-B9F70EC71DF4}" destId="{3644A018-539F-4E20-A924-7E4D05D6B76D}" srcOrd="1" destOrd="0" presId="urn:microsoft.com/office/officeart/2005/8/layout/bProcess3"/>
    <dgm:cxn modelId="{CEC521FA-ACAD-4963-B279-9C96500E5542}" srcId="{3B9B5992-822C-4A6F-9179-CB6CD1B6A70C}" destId="{6B910D8A-23C8-4717-A1A8-C85E4D95AF5D}" srcOrd="5" destOrd="0" parTransId="{32D8D11B-8BC7-415E-AF73-B132E7D5EA97}" sibTransId="{B9043E6F-8BFF-483C-8790-EE176A0F50D4}"/>
    <dgm:cxn modelId="{C02E596B-DD18-45FD-880D-76DD49D49500}" type="presParOf" srcId="{D84778AC-536D-4927-AB9A-CA320F9A1ECD}" destId="{D134649E-BCAB-428C-8976-C0307943D988}" srcOrd="0" destOrd="0" presId="urn:microsoft.com/office/officeart/2005/8/layout/bProcess3"/>
    <dgm:cxn modelId="{8C09974C-F32F-4317-9969-21C98692DC5F}" type="presParOf" srcId="{D84778AC-536D-4927-AB9A-CA320F9A1ECD}" destId="{74072F48-AC43-4569-BB0D-957140289B71}" srcOrd="1" destOrd="0" presId="urn:microsoft.com/office/officeart/2005/8/layout/bProcess3"/>
    <dgm:cxn modelId="{FC473042-2AE6-4827-B895-2E99A9AA0F85}" type="presParOf" srcId="{74072F48-AC43-4569-BB0D-957140289B71}" destId="{E6A2B443-6858-4062-9BA3-FB32255232AA}" srcOrd="0" destOrd="0" presId="urn:microsoft.com/office/officeart/2005/8/layout/bProcess3"/>
    <dgm:cxn modelId="{123342E0-75ED-4868-A4A8-A4A2182DBF15}" type="presParOf" srcId="{D84778AC-536D-4927-AB9A-CA320F9A1ECD}" destId="{E8F73294-3B74-42D8-92EB-DEB3A197FED8}" srcOrd="2" destOrd="0" presId="urn:microsoft.com/office/officeart/2005/8/layout/bProcess3"/>
    <dgm:cxn modelId="{EE8FFA52-D8F0-43E2-B76F-4A2F937A958F}" type="presParOf" srcId="{D84778AC-536D-4927-AB9A-CA320F9A1ECD}" destId="{5F7C6955-E538-403F-9E72-0EBC462FEBBA}" srcOrd="3" destOrd="0" presId="urn:microsoft.com/office/officeart/2005/8/layout/bProcess3"/>
    <dgm:cxn modelId="{2E7FA6DB-E174-4689-B380-66F42BCCD308}" type="presParOf" srcId="{5F7C6955-E538-403F-9E72-0EBC462FEBBA}" destId="{3644A018-539F-4E20-A924-7E4D05D6B76D}" srcOrd="0" destOrd="0" presId="urn:microsoft.com/office/officeart/2005/8/layout/bProcess3"/>
    <dgm:cxn modelId="{97481DEF-5B6B-4E2A-BF6A-16027965F720}" type="presParOf" srcId="{D84778AC-536D-4927-AB9A-CA320F9A1ECD}" destId="{2A8C0E4D-6A7D-4AB4-BA3F-79DF303B76B0}" srcOrd="4" destOrd="0" presId="urn:microsoft.com/office/officeart/2005/8/layout/bProcess3"/>
    <dgm:cxn modelId="{A6F981D8-7149-4555-9859-6C87AD11DB8F}" type="presParOf" srcId="{D84778AC-536D-4927-AB9A-CA320F9A1ECD}" destId="{8C6E111C-CD21-4609-9B5F-3F76F53554C9}" srcOrd="5" destOrd="0" presId="urn:microsoft.com/office/officeart/2005/8/layout/bProcess3"/>
    <dgm:cxn modelId="{7CC9125C-979B-4322-8DDD-01CA50941661}" type="presParOf" srcId="{8C6E111C-CD21-4609-9B5F-3F76F53554C9}" destId="{3A417A8E-91C3-4407-B462-D1C11BD6B0AE}" srcOrd="0" destOrd="0" presId="urn:microsoft.com/office/officeart/2005/8/layout/bProcess3"/>
    <dgm:cxn modelId="{C8C2C6B5-07C4-4AA6-BA3B-1B42A10FDEEE}" type="presParOf" srcId="{D84778AC-536D-4927-AB9A-CA320F9A1ECD}" destId="{294B9E03-AE43-4DF0-AE22-4E29C805E5D0}" srcOrd="6" destOrd="0" presId="urn:microsoft.com/office/officeart/2005/8/layout/bProcess3"/>
    <dgm:cxn modelId="{9673BF36-5CFB-4264-9BC7-D12DF68141D6}" type="presParOf" srcId="{D84778AC-536D-4927-AB9A-CA320F9A1ECD}" destId="{3087AD3B-5568-4AE4-B44F-7D46F56E9924}" srcOrd="7" destOrd="0" presId="urn:microsoft.com/office/officeart/2005/8/layout/bProcess3"/>
    <dgm:cxn modelId="{D8B8BA2E-98FF-4025-942A-4940F8A97B94}" type="presParOf" srcId="{3087AD3B-5568-4AE4-B44F-7D46F56E9924}" destId="{37F129B2-9AA4-444D-BD4D-75A6552769D0}" srcOrd="0" destOrd="0" presId="urn:microsoft.com/office/officeart/2005/8/layout/bProcess3"/>
    <dgm:cxn modelId="{9DFCD5A7-B5D7-4FB0-8E42-D6FB9F3F4969}" type="presParOf" srcId="{D84778AC-536D-4927-AB9A-CA320F9A1ECD}" destId="{1C467F30-8B14-414F-8319-B115F84788C8}" srcOrd="8" destOrd="0" presId="urn:microsoft.com/office/officeart/2005/8/layout/bProcess3"/>
    <dgm:cxn modelId="{A0ECE451-9859-453E-B356-209FCD695057}" type="presParOf" srcId="{D84778AC-536D-4927-AB9A-CA320F9A1ECD}" destId="{FD2C1C54-B7F0-462A-A383-4EDDEADE5A83}" srcOrd="9" destOrd="0" presId="urn:microsoft.com/office/officeart/2005/8/layout/bProcess3"/>
    <dgm:cxn modelId="{6455DAFB-8606-4CDD-AEA3-F0A755D3F800}" type="presParOf" srcId="{FD2C1C54-B7F0-462A-A383-4EDDEADE5A83}" destId="{5C30BA89-2E08-47EA-AFF7-64BC0E26E928}" srcOrd="0" destOrd="0" presId="urn:microsoft.com/office/officeart/2005/8/layout/bProcess3"/>
    <dgm:cxn modelId="{F417D6C9-98DA-431D-9B2D-27EA89E4F6F7}" type="presParOf" srcId="{D84778AC-536D-4927-AB9A-CA320F9A1ECD}" destId="{A21F00A1-E0C5-4B6C-A4B7-303F5B570CC7}" srcOrd="10" destOrd="0" presId="urn:microsoft.com/office/officeart/2005/8/layout/bProcess3"/>
    <dgm:cxn modelId="{78710081-6BCE-410D-8570-AA6B660F3F22}" type="presParOf" srcId="{D84778AC-536D-4927-AB9A-CA320F9A1ECD}" destId="{6A380B63-B20A-4595-AA0B-ADD093F30786}" srcOrd="11" destOrd="0" presId="urn:microsoft.com/office/officeart/2005/8/layout/bProcess3"/>
    <dgm:cxn modelId="{C9522D23-B1D4-4B77-9BEE-52F20B51D2AE}" type="presParOf" srcId="{6A380B63-B20A-4595-AA0B-ADD093F30786}" destId="{7753798E-0847-4D13-86AE-DAF4831A1A6F}" srcOrd="0" destOrd="0" presId="urn:microsoft.com/office/officeart/2005/8/layout/bProcess3"/>
    <dgm:cxn modelId="{AFDC9113-91A4-48F3-A5A1-A441CFC40F49}" type="presParOf" srcId="{D84778AC-536D-4927-AB9A-CA320F9A1ECD}" destId="{4D178E85-9C53-4619-A5DE-8AA79BDF39E7}" srcOrd="12" destOrd="0" presId="urn:microsoft.com/office/officeart/2005/8/layout/bProcess3"/>
    <dgm:cxn modelId="{6F00EB5E-C9E2-4687-8297-DB649376864B}" type="presParOf" srcId="{D84778AC-536D-4927-AB9A-CA320F9A1ECD}" destId="{97CF4235-2D77-47DA-A6FC-3ECCBD80B6A0}" srcOrd="13" destOrd="0" presId="urn:microsoft.com/office/officeart/2005/8/layout/bProcess3"/>
    <dgm:cxn modelId="{1415D5AE-EE6D-46D4-AAC2-EE80EDB8798E}" type="presParOf" srcId="{97CF4235-2D77-47DA-A6FC-3ECCBD80B6A0}" destId="{A19108C2-9165-46F3-9E09-F9C766A6F497}" srcOrd="0" destOrd="0" presId="urn:microsoft.com/office/officeart/2005/8/layout/bProcess3"/>
    <dgm:cxn modelId="{ADCEA3D7-2975-49BF-84C7-03921DCB0408}" type="presParOf" srcId="{D84778AC-536D-4927-AB9A-CA320F9A1ECD}" destId="{113180DD-6FF3-4144-89AA-8D965540E6ED}" srcOrd="14" destOrd="0" presId="urn:microsoft.com/office/officeart/2005/8/layout/bProcess3"/>
    <dgm:cxn modelId="{60ACB0A9-D311-433C-9730-8ECDD9D5D0B3}" type="presParOf" srcId="{D84778AC-536D-4927-AB9A-CA320F9A1ECD}" destId="{1943042C-2EF7-481E-AAD3-B8790D9D2E3C}" srcOrd="15" destOrd="0" presId="urn:microsoft.com/office/officeart/2005/8/layout/bProcess3"/>
    <dgm:cxn modelId="{4AF0F40E-66D9-4870-A775-741DF6AA18CB}" type="presParOf" srcId="{1943042C-2EF7-481E-AAD3-B8790D9D2E3C}" destId="{A88B8DF2-CBAE-4ED3-849B-924176053E0B}" srcOrd="0" destOrd="0" presId="urn:microsoft.com/office/officeart/2005/8/layout/bProcess3"/>
    <dgm:cxn modelId="{D7A46CA0-B209-477C-8745-B3E8F691591E}" type="presParOf" srcId="{D84778AC-536D-4927-AB9A-CA320F9A1ECD}" destId="{D416A5A6-4112-47F4-AA6D-DC2D98AE0490}" srcOrd="16" destOrd="0" presId="urn:microsoft.com/office/officeart/2005/8/layout/bProcess3"/>
    <dgm:cxn modelId="{FA3E11B9-F828-46DE-8224-01AE5D1FB529}" type="presParOf" srcId="{D84778AC-536D-4927-AB9A-CA320F9A1ECD}" destId="{0A401C6F-3E49-4C2F-9891-DC5AFAC57A82}" srcOrd="17" destOrd="0" presId="urn:microsoft.com/office/officeart/2005/8/layout/bProcess3"/>
    <dgm:cxn modelId="{5939A317-B22D-451B-97D2-936E19EFAB20}" type="presParOf" srcId="{0A401C6F-3E49-4C2F-9891-DC5AFAC57A82}" destId="{1474B91E-403C-4C19-95BA-BFFC0F33D585}" srcOrd="0" destOrd="0" presId="urn:microsoft.com/office/officeart/2005/8/layout/bProcess3"/>
    <dgm:cxn modelId="{7E2E8C96-4664-41C2-B8AD-57C35F6CECC1}" type="presParOf" srcId="{D84778AC-536D-4927-AB9A-CA320F9A1ECD}" destId="{C00EC4B4-464A-47DF-AB18-464A34016AFC}" srcOrd="18" destOrd="0" presId="urn:microsoft.com/office/officeart/2005/8/layout/bProcess3"/>
    <dgm:cxn modelId="{AB9181B7-74D5-4D59-BEC4-A3EA02D368DF}" type="presParOf" srcId="{D84778AC-536D-4927-AB9A-CA320F9A1ECD}" destId="{84F5714E-BA5E-4C44-AF85-B785C7699193}" srcOrd="19" destOrd="0" presId="urn:microsoft.com/office/officeart/2005/8/layout/bProcess3"/>
    <dgm:cxn modelId="{EBD6C8A9-CE83-430F-AFC3-5AB4678F8F74}" type="presParOf" srcId="{84F5714E-BA5E-4C44-AF85-B785C7699193}" destId="{FE7E154E-F80B-4253-83F1-76C25BBCFD2D}" srcOrd="0" destOrd="0" presId="urn:microsoft.com/office/officeart/2005/8/layout/bProcess3"/>
    <dgm:cxn modelId="{D0AFFFC2-B7D2-4A8A-B237-61CCDE08FD45}" type="presParOf" srcId="{D84778AC-536D-4927-AB9A-CA320F9A1ECD}" destId="{BEC85BBE-C973-49BE-8186-579DC45FD222}" srcOrd="20" destOrd="0" presId="urn:microsoft.com/office/officeart/2005/8/layout/bProcess3"/>
    <dgm:cxn modelId="{0A30A33A-379F-432D-894B-D5860048C8AB}" type="presParOf" srcId="{D84778AC-536D-4927-AB9A-CA320F9A1ECD}" destId="{D4BAB384-0951-497F-B6A4-5CC94C8E36DA}" srcOrd="21" destOrd="0" presId="urn:microsoft.com/office/officeart/2005/8/layout/bProcess3"/>
    <dgm:cxn modelId="{526CC9A2-C2A7-4F5B-B781-81E337D065B9}" type="presParOf" srcId="{D4BAB384-0951-497F-B6A4-5CC94C8E36DA}" destId="{435942D7-7D1C-43BF-887A-0E378E729E93}" srcOrd="0" destOrd="0" presId="urn:microsoft.com/office/officeart/2005/8/layout/bProcess3"/>
    <dgm:cxn modelId="{282A327D-4888-47EE-B839-7FBA7254979C}" type="presParOf" srcId="{D84778AC-536D-4927-AB9A-CA320F9A1ECD}" destId="{A004E08F-AB7D-4864-8A39-A96FC6B3A527}" srcOrd="22" destOrd="0" presId="urn:microsoft.com/office/officeart/2005/8/layout/bProcess3"/>
    <dgm:cxn modelId="{0795E0AC-DC47-46B2-8278-DE06AE43251D}" type="presParOf" srcId="{D84778AC-536D-4927-AB9A-CA320F9A1ECD}" destId="{119791D2-3A74-4D90-8C7F-1AC9288FFBE6}" srcOrd="23" destOrd="0" presId="urn:microsoft.com/office/officeart/2005/8/layout/bProcess3"/>
    <dgm:cxn modelId="{37134260-8B3C-45FA-9B28-BD61B518C8F4}" type="presParOf" srcId="{119791D2-3A74-4D90-8C7F-1AC9288FFBE6}" destId="{9A61CA3F-AB35-4652-B98E-8E57B174FA68}" srcOrd="0" destOrd="0" presId="urn:microsoft.com/office/officeart/2005/8/layout/bProcess3"/>
    <dgm:cxn modelId="{8B23B839-4B51-4E2D-9767-63141C221555}" type="presParOf" srcId="{D84778AC-536D-4927-AB9A-CA320F9A1ECD}" destId="{5E708717-7A68-4456-AD34-12D535BF8172}" srcOrd="24" destOrd="0" presId="urn:microsoft.com/office/officeart/2005/8/layout/bProcess3"/>
    <dgm:cxn modelId="{C82F82A9-0378-499A-8001-6E0B0C39CB30}" type="presParOf" srcId="{D84778AC-536D-4927-AB9A-CA320F9A1ECD}" destId="{D67C7666-18D5-4CCA-ACAA-CEEAFCBF901E}" srcOrd="25" destOrd="0" presId="urn:microsoft.com/office/officeart/2005/8/layout/bProcess3"/>
    <dgm:cxn modelId="{35BBB95D-3ADB-4B8E-8BDB-5C5145941CD4}" type="presParOf" srcId="{D67C7666-18D5-4CCA-ACAA-CEEAFCBF901E}" destId="{FEB7E0DC-0B64-4061-BD8A-0C5F4E43070A}" srcOrd="0" destOrd="0" presId="urn:microsoft.com/office/officeart/2005/8/layout/bProcess3"/>
    <dgm:cxn modelId="{2BCC022B-6A40-4DCE-83CD-C2AA7A843CC2}" type="presParOf" srcId="{D84778AC-536D-4927-AB9A-CA320F9A1ECD}" destId="{29762A30-F85E-430B-8835-8913EDB9CC2A}" srcOrd="26" destOrd="0" presId="urn:microsoft.com/office/officeart/2005/8/layout/bProcess3"/>
    <dgm:cxn modelId="{77FEBD34-F557-49A5-8928-0603E017DC93}" type="presParOf" srcId="{D84778AC-536D-4927-AB9A-CA320F9A1ECD}" destId="{99BECA96-B12B-4F56-931F-34D3012ED79A}" srcOrd="27" destOrd="0" presId="urn:microsoft.com/office/officeart/2005/8/layout/bProcess3"/>
    <dgm:cxn modelId="{71B8DC69-4806-4694-A454-0021EE45E60E}" type="presParOf" srcId="{99BECA96-B12B-4F56-931F-34D3012ED79A}" destId="{6B65AB98-2C02-4206-BF86-D52723CEBABC}" srcOrd="0" destOrd="0" presId="urn:microsoft.com/office/officeart/2005/8/layout/bProcess3"/>
    <dgm:cxn modelId="{26E69937-0E77-4B76-8F0E-556E5BED888E}" type="presParOf" srcId="{D84778AC-536D-4927-AB9A-CA320F9A1ECD}" destId="{6C91A1EC-F29E-4073-AD2B-C5776D778A3F}" srcOrd="2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B9B5992-822C-4A6F-9179-CB6CD1B6A70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8F01814-63A8-48A5-861F-81B39D43FB40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E2E3F-C7A1-4AB1-A5D4-AE89100AF35F}" type="par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0DAD0B14-CACF-45F0-8F69-3250FD1E1B55}" type="sib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C5A83394-2CDE-464F-935D-40EBEBBB563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4B252-38FD-4FDF-A23B-E37F936065BC}" type="par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B3A3CDF7-3225-4447-9470-B9F70EC71DF4}" type="sib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D1CC59D6-11C7-4C63-A41B-FC2EF48383B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1E1F9C-9506-46FE-91B9-BDA33ECDBEF5}" type="par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0FD71D39-3029-424D-BDDB-49C7041D8CE2}" type="sib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25C06575-FD2D-4B8E-A5F5-1A54B5485CD3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ED2B9-0FEC-4022-9D54-37B43FB6A042}" type="par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A136AA36-852C-4327-920D-8226BFB44B75}" type="sib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7B6DE6BF-E4EB-4B18-AA19-301077E976C6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C01A11-CF89-41B8-8FAD-8B8DD051F139}" type="par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C531F68D-59F6-46F6-92B1-126725BE0F94}" type="sib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6B910D8A-23C8-4717-A1A8-C85E4D95AF5D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D8D11B-8BC7-415E-AF73-B132E7D5EA97}" type="par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B9043E6F-8BFF-483C-8790-EE176A0F50D4}" type="sib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FBBB7207-93C0-4929-BF72-8B0AB93AB87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941E8A-59B0-43D5-92FD-5812F0093E0B}" type="par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FB90AEBD-E701-462E-B6E3-292B960B7FC4}" type="sib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07592EBC-3543-4246-93BC-BDCFFBFD30F5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0D1E01-9836-4B5F-9F8F-5B78E76A74D9}" type="par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E9C1A674-B1D4-45D9-A743-243FB3CC3589}" type="sib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9F954DD9-62DC-4FFD-8D5A-2C97A0F1B2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F04E9D-948E-4AE7-94BD-D4F03D1F6141}" type="par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2D4FD320-A887-441E-8F75-9874598FBC8E}" type="sib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6374FF48-3976-42CB-93E3-894B354A63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43B142-373D-4C35-9FB7-9F0187D7BEC0}" type="par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2F247D8F-3897-4F74-8BB6-DFF9DB2CD6AF}" type="sib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5CD9443F-7464-4C68-9E36-BA8B9F8F249A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5B8F1-988F-4788-9C67-E01487B493B0}" type="par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3F848DEE-9034-496E-A310-8E1CE2ADEA03}" type="sib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2A6CBAF5-BC8C-4164-BED5-804728FCE8E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2396C0-C6B8-4066-9244-6FAC4C88FD8D}" type="par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E097C457-50AA-4A69-AE85-EE8474A47458}" type="sib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4F2BD606-A875-41B5-9290-C052387515E9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97BBD-6000-4B7D-AB6A-375018E8CCBC}" type="par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5EE3EF6F-3660-40B4-86C9-E4AA1C023493}" type="sib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63D8E34D-A512-4838-ABB7-42456C13913B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4D8DC-AAAB-4595-BA02-D7ACDA850137}" type="par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F8D164E3-AC9D-4F64-996C-0B08926A01FA}" type="sib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9FD111AF-5E71-47A7-9EC9-08A3B626B75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2ED938-09CA-42D4-81ED-1DDAC41E4809}" type="par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801F8819-13D1-4317-A356-A4BCC790BA5B}" type="sib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D84778AC-536D-4927-AB9A-CA320F9A1ECD}" type="pres">
      <dgm:prSet presAssocID="{3B9B5992-822C-4A6F-9179-CB6CD1B6A70C}" presName="Name0" presStyleCnt="0">
        <dgm:presLayoutVars>
          <dgm:dir/>
          <dgm:resizeHandles val="exact"/>
        </dgm:presLayoutVars>
      </dgm:prSet>
      <dgm:spPr/>
    </dgm:pt>
    <dgm:pt modelId="{D134649E-BCAB-428C-8976-C0307943D988}" type="pres">
      <dgm:prSet presAssocID="{18F01814-63A8-48A5-861F-81B39D43FB40}" presName="node" presStyleLbl="node1" presStyleIdx="0" presStyleCnt="15" custScaleX="142888">
        <dgm:presLayoutVars>
          <dgm:bulletEnabled val="1"/>
        </dgm:presLayoutVars>
      </dgm:prSet>
      <dgm:spPr/>
    </dgm:pt>
    <dgm:pt modelId="{74072F48-AC43-4569-BB0D-957140289B71}" type="pres">
      <dgm:prSet presAssocID="{0DAD0B14-CACF-45F0-8F69-3250FD1E1B55}" presName="sibTrans" presStyleLbl="sibTrans1D1" presStyleIdx="0" presStyleCnt="14"/>
      <dgm:spPr/>
    </dgm:pt>
    <dgm:pt modelId="{E6A2B443-6858-4062-9BA3-FB32255232AA}" type="pres">
      <dgm:prSet presAssocID="{0DAD0B14-CACF-45F0-8F69-3250FD1E1B55}" presName="connectorText" presStyleLbl="sibTrans1D1" presStyleIdx="0" presStyleCnt="14"/>
      <dgm:spPr/>
    </dgm:pt>
    <dgm:pt modelId="{E8F73294-3B74-42D8-92EB-DEB3A197FED8}" type="pres">
      <dgm:prSet presAssocID="{C5A83394-2CDE-464F-935D-40EBEBBB563B}" presName="node" presStyleLbl="node1" presStyleIdx="1" presStyleCnt="15">
        <dgm:presLayoutVars>
          <dgm:bulletEnabled val="1"/>
        </dgm:presLayoutVars>
      </dgm:prSet>
      <dgm:spPr/>
    </dgm:pt>
    <dgm:pt modelId="{5F7C6955-E538-403F-9E72-0EBC462FEBBA}" type="pres">
      <dgm:prSet presAssocID="{B3A3CDF7-3225-4447-9470-B9F70EC71DF4}" presName="sibTrans" presStyleLbl="sibTrans1D1" presStyleIdx="1" presStyleCnt="14"/>
      <dgm:spPr/>
    </dgm:pt>
    <dgm:pt modelId="{3644A018-539F-4E20-A924-7E4D05D6B76D}" type="pres">
      <dgm:prSet presAssocID="{B3A3CDF7-3225-4447-9470-B9F70EC71DF4}" presName="connectorText" presStyleLbl="sibTrans1D1" presStyleIdx="1" presStyleCnt="14"/>
      <dgm:spPr/>
    </dgm:pt>
    <dgm:pt modelId="{2A8C0E4D-6A7D-4AB4-BA3F-79DF303B76B0}" type="pres">
      <dgm:prSet presAssocID="{D1CC59D6-11C7-4C63-A41B-FC2EF48383BB}" presName="node" presStyleLbl="node1" presStyleIdx="2" presStyleCnt="15">
        <dgm:presLayoutVars>
          <dgm:bulletEnabled val="1"/>
        </dgm:presLayoutVars>
      </dgm:prSet>
      <dgm:spPr/>
    </dgm:pt>
    <dgm:pt modelId="{8C6E111C-CD21-4609-9B5F-3F76F53554C9}" type="pres">
      <dgm:prSet presAssocID="{0FD71D39-3029-424D-BDDB-49C7041D8CE2}" presName="sibTrans" presStyleLbl="sibTrans1D1" presStyleIdx="2" presStyleCnt="14"/>
      <dgm:spPr/>
    </dgm:pt>
    <dgm:pt modelId="{3A417A8E-91C3-4407-B462-D1C11BD6B0AE}" type="pres">
      <dgm:prSet presAssocID="{0FD71D39-3029-424D-BDDB-49C7041D8CE2}" presName="connectorText" presStyleLbl="sibTrans1D1" presStyleIdx="2" presStyleCnt="14"/>
      <dgm:spPr/>
    </dgm:pt>
    <dgm:pt modelId="{294B9E03-AE43-4DF0-AE22-4E29C805E5D0}" type="pres">
      <dgm:prSet presAssocID="{25C06575-FD2D-4B8E-A5F5-1A54B5485CD3}" presName="node" presStyleLbl="node1" presStyleIdx="3" presStyleCnt="15">
        <dgm:presLayoutVars>
          <dgm:bulletEnabled val="1"/>
        </dgm:presLayoutVars>
      </dgm:prSet>
      <dgm:spPr/>
    </dgm:pt>
    <dgm:pt modelId="{3087AD3B-5568-4AE4-B44F-7D46F56E9924}" type="pres">
      <dgm:prSet presAssocID="{A136AA36-852C-4327-920D-8226BFB44B75}" presName="sibTrans" presStyleLbl="sibTrans1D1" presStyleIdx="3" presStyleCnt="14"/>
      <dgm:spPr/>
    </dgm:pt>
    <dgm:pt modelId="{37F129B2-9AA4-444D-BD4D-75A6552769D0}" type="pres">
      <dgm:prSet presAssocID="{A136AA36-852C-4327-920D-8226BFB44B75}" presName="connectorText" presStyleLbl="sibTrans1D1" presStyleIdx="3" presStyleCnt="14"/>
      <dgm:spPr/>
    </dgm:pt>
    <dgm:pt modelId="{1C467F30-8B14-414F-8319-B115F84788C8}" type="pres">
      <dgm:prSet presAssocID="{7B6DE6BF-E4EB-4B18-AA19-301077E976C6}" presName="node" presStyleLbl="node1" presStyleIdx="4" presStyleCnt="15">
        <dgm:presLayoutVars>
          <dgm:bulletEnabled val="1"/>
        </dgm:presLayoutVars>
      </dgm:prSet>
      <dgm:spPr/>
    </dgm:pt>
    <dgm:pt modelId="{FD2C1C54-B7F0-462A-A383-4EDDEADE5A83}" type="pres">
      <dgm:prSet presAssocID="{C531F68D-59F6-46F6-92B1-126725BE0F94}" presName="sibTrans" presStyleLbl="sibTrans1D1" presStyleIdx="4" presStyleCnt="14"/>
      <dgm:spPr/>
    </dgm:pt>
    <dgm:pt modelId="{5C30BA89-2E08-47EA-AFF7-64BC0E26E928}" type="pres">
      <dgm:prSet presAssocID="{C531F68D-59F6-46F6-92B1-126725BE0F94}" presName="connectorText" presStyleLbl="sibTrans1D1" presStyleIdx="4" presStyleCnt="14"/>
      <dgm:spPr/>
    </dgm:pt>
    <dgm:pt modelId="{A21F00A1-E0C5-4B6C-A4B7-303F5B570CC7}" type="pres">
      <dgm:prSet presAssocID="{6B910D8A-23C8-4717-A1A8-C85E4D95AF5D}" presName="node" presStyleLbl="node1" presStyleIdx="5" presStyleCnt="15">
        <dgm:presLayoutVars>
          <dgm:bulletEnabled val="1"/>
        </dgm:presLayoutVars>
      </dgm:prSet>
      <dgm:spPr/>
    </dgm:pt>
    <dgm:pt modelId="{6A380B63-B20A-4595-AA0B-ADD093F30786}" type="pres">
      <dgm:prSet presAssocID="{B9043E6F-8BFF-483C-8790-EE176A0F50D4}" presName="sibTrans" presStyleLbl="sibTrans1D1" presStyleIdx="5" presStyleCnt="14"/>
      <dgm:spPr/>
    </dgm:pt>
    <dgm:pt modelId="{7753798E-0847-4D13-86AE-DAF4831A1A6F}" type="pres">
      <dgm:prSet presAssocID="{B9043E6F-8BFF-483C-8790-EE176A0F50D4}" presName="connectorText" presStyleLbl="sibTrans1D1" presStyleIdx="5" presStyleCnt="14"/>
      <dgm:spPr/>
    </dgm:pt>
    <dgm:pt modelId="{4D178E85-9C53-4619-A5DE-8AA79BDF39E7}" type="pres">
      <dgm:prSet presAssocID="{FBBB7207-93C0-4929-BF72-8B0AB93AB877}" presName="node" presStyleLbl="node1" presStyleIdx="6" presStyleCnt="15">
        <dgm:presLayoutVars>
          <dgm:bulletEnabled val="1"/>
        </dgm:presLayoutVars>
      </dgm:prSet>
      <dgm:spPr/>
    </dgm:pt>
    <dgm:pt modelId="{97CF4235-2D77-47DA-A6FC-3ECCBD80B6A0}" type="pres">
      <dgm:prSet presAssocID="{FB90AEBD-E701-462E-B6E3-292B960B7FC4}" presName="sibTrans" presStyleLbl="sibTrans1D1" presStyleIdx="6" presStyleCnt="14"/>
      <dgm:spPr/>
    </dgm:pt>
    <dgm:pt modelId="{A19108C2-9165-46F3-9E09-F9C766A6F497}" type="pres">
      <dgm:prSet presAssocID="{FB90AEBD-E701-462E-B6E3-292B960B7FC4}" presName="connectorText" presStyleLbl="sibTrans1D1" presStyleIdx="6" presStyleCnt="14"/>
      <dgm:spPr/>
    </dgm:pt>
    <dgm:pt modelId="{113180DD-6FF3-4144-89AA-8D965540E6ED}" type="pres">
      <dgm:prSet presAssocID="{07592EBC-3543-4246-93BC-BDCFFBFD30F5}" presName="node" presStyleLbl="node1" presStyleIdx="7" presStyleCnt="15">
        <dgm:presLayoutVars>
          <dgm:bulletEnabled val="1"/>
        </dgm:presLayoutVars>
      </dgm:prSet>
      <dgm:spPr/>
    </dgm:pt>
    <dgm:pt modelId="{1943042C-2EF7-481E-AAD3-B8790D9D2E3C}" type="pres">
      <dgm:prSet presAssocID="{E9C1A674-B1D4-45D9-A743-243FB3CC3589}" presName="sibTrans" presStyleLbl="sibTrans1D1" presStyleIdx="7" presStyleCnt="14"/>
      <dgm:spPr/>
    </dgm:pt>
    <dgm:pt modelId="{A88B8DF2-CBAE-4ED3-849B-924176053E0B}" type="pres">
      <dgm:prSet presAssocID="{E9C1A674-B1D4-45D9-A743-243FB3CC3589}" presName="connectorText" presStyleLbl="sibTrans1D1" presStyleIdx="7" presStyleCnt="14"/>
      <dgm:spPr/>
    </dgm:pt>
    <dgm:pt modelId="{D416A5A6-4112-47F4-AA6D-DC2D98AE0490}" type="pres">
      <dgm:prSet presAssocID="{9F954DD9-62DC-4FFD-8D5A-2C97A0F1B21E}" presName="node" presStyleLbl="node1" presStyleIdx="8" presStyleCnt="15" custScaleX="157430">
        <dgm:presLayoutVars>
          <dgm:bulletEnabled val="1"/>
        </dgm:presLayoutVars>
      </dgm:prSet>
      <dgm:spPr/>
    </dgm:pt>
    <dgm:pt modelId="{0A401C6F-3E49-4C2F-9891-DC5AFAC57A82}" type="pres">
      <dgm:prSet presAssocID="{2D4FD320-A887-441E-8F75-9874598FBC8E}" presName="sibTrans" presStyleLbl="sibTrans1D1" presStyleIdx="8" presStyleCnt="14"/>
      <dgm:spPr/>
    </dgm:pt>
    <dgm:pt modelId="{1474B91E-403C-4C19-95BA-BFFC0F33D585}" type="pres">
      <dgm:prSet presAssocID="{2D4FD320-A887-441E-8F75-9874598FBC8E}" presName="connectorText" presStyleLbl="sibTrans1D1" presStyleIdx="8" presStyleCnt="14"/>
      <dgm:spPr/>
    </dgm:pt>
    <dgm:pt modelId="{C00EC4B4-464A-47DF-AB18-464A34016AFC}" type="pres">
      <dgm:prSet presAssocID="{6374FF48-3976-42CB-93E3-894B354A631E}" presName="node" presStyleLbl="node1" presStyleIdx="9" presStyleCnt="15">
        <dgm:presLayoutVars>
          <dgm:bulletEnabled val="1"/>
        </dgm:presLayoutVars>
      </dgm:prSet>
      <dgm:spPr/>
    </dgm:pt>
    <dgm:pt modelId="{84F5714E-BA5E-4C44-AF85-B785C7699193}" type="pres">
      <dgm:prSet presAssocID="{2F247D8F-3897-4F74-8BB6-DFF9DB2CD6AF}" presName="sibTrans" presStyleLbl="sibTrans1D1" presStyleIdx="9" presStyleCnt="14"/>
      <dgm:spPr/>
    </dgm:pt>
    <dgm:pt modelId="{FE7E154E-F80B-4253-83F1-76C25BBCFD2D}" type="pres">
      <dgm:prSet presAssocID="{2F247D8F-3897-4F74-8BB6-DFF9DB2CD6AF}" presName="connectorText" presStyleLbl="sibTrans1D1" presStyleIdx="9" presStyleCnt="14"/>
      <dgm:spPr/>
    </dgm:pt>
    <dgm:pt modelId="{BEC85BBE-C973-49BE-8186-579DC45FD222}" type="pres">
      <dgm:prSet presAssocID="{63D8E34D-A512-4838-ABB7-42456C13913B}" presName="node" presStyleLbl="node1" presStyleIdx="10" presStyleCnt="15">
        <dgm:presLayoutVars>
          <dgm:bulletEnabled val="1"/>
        </dgm:presLayoutVars>
      </dgm:prSet>
      <dgm:spPr/>
    </dgm:pt>
    <dgm:pt modelId="{D4BAB384-0951-497F-B6A4-5CC94C8E36DA}" type="pres">
      <dgm:prSet presAssocID="{F8D164E3-AC9D-4F64-996C-0B08926A01FA}" presName="sibTrans" presStyleLbl="sibTrans1D1" presStyleIdx="10" presStyleCnt="14"/>
      <dgm:spPr/>
    </dgm:pt>
    <dgm:pt modelId="{435942D7-7D1C-43BF-887A-0E378E729E93}" type="pres">
      <dgm:prSet presAssocID="{F8D164E3-AC9D-4F64-996C-0B08926A01FA}" presName="connectorText" presStyleLbl="sibTrans1D1" presStyleIdx="10" presStyleCnt="14"/>
      <dgm:spPr/>
    </dgm:pt>
    <dgm:pt modelId="{A004E08F-AB7D-4864-8A39-A96FC6B3A527}" type="pres">
      <dgm:prSet presAssocID="{9FD111AF-5E71-47A7-9EC9-08A3B626B757}" presName="node" presStyleLbl="node1" presStyleIdx="11" presStyleCnt="15">
        <dgm:presLayoutVars>
          <dgm:bulletEnabled val="1"/>
        </dgm:presLayoutVars>
      </dgm:prSet>
      <dgm:spPr/>
    </dgm:pt>
    <dgm:pt modelId="{119791D2-3A74-4D90-8C7F-1AC9288FFBE6}" type="pres">
      <dgm:prSet presAssocID="{801F8819-13D1-4317-A356-A4BCC790BA5B}" presName="sibTrans" presStyleLbl="sibTrans1D1" presStyleIdx="11" presStyleCnt="14"/>
      <dgm:spPr/>
    </dgm:pt>
    <dgm:pt modelId="{9A61CA3F-AB35-4652-B98E-8E57B174FA68}" type="pres">
      <dgm:prSet presAssocID="{801F8819-13D1-4317-A356-A4BCC790BA5B}" presName="connectorText" presStyleLbl="sibTrans1D1" presStyleIdx="11" presStyleCnt="14"/>
      <dgm:spPr/>
    </dgm:pt>
    <dgm:pt modelId="{5E708717-7A68-4456-AD34-12D535BF8172}" type="pres">
      <dgm:prSet presAssocID="{5CD9443F-7464-4C68-9E36-BA8B9F8F249A}" presName="node" presStyleLbl="node1" presStyleIdx="12" presStyleCnt="15">
        <dgm:presLayoutVars>
          <dgm:bulletEnabled val="1"/>
        </dgm:presLayoutVars>
      </dgm:prSet>
      <dgm:spPr/>
    </dgm:pt>
    <dgm:pt modelId="{D67C7666-18D5-4CCA-ACAA-CEEAFCBF901E}" type="pres">
      <dgm:prSet presAssocID="{3F848DEE-9034-496E-A310-8E1CE2ADEA03}" presName="sibTrans" presStyleLbl="sibTrans1D1" presStyleIdx="12" presStyleCnt="14"/>
      <dgm:spPr/>
    </dgm:pt>
    <dgm:pt modelId="{FEB7E0DC-0B64-4061-BD8A-0C5F4E43070A}" type="pres">
      <dgm:prSet presAssocID="{3F848DEE-9034-496E-A310-8E1CE2ADEA03}" presName="connectorText" presStyleLbl="sibTrans1D1" presStyleIdx="12" presStyleCnt="14"/>
      <dgm:spPr/>
    </dgm:pt>
    <dgm:pt modelId="{29762A30-F85E-430B-8835-8913EDB9CC2A}" type="pres">
      <dgm:prSet presAssocID="{2A6CBAF5-BC8C-4164-BED5-804728FCE8EE}" presName="node" presStyleLbl="node1" presStyleIdx="13" presStyleCnt="15">
        <dgm:presLayoutVars>
          <dgm:bulletEnabled val="1"/>
        </dgm:presLayoutVars>
      </dgm:prSet>
      <dgm:spPr/>
    </dgm:pt>
    <dgm:pt modelId="{99BECA96-B12B-4F56-931F-34D3012ED79A}" type="pres">
      <dgm:prSet presAssocID="{E097C457-50AA-4A69-AE85-EE8474A47458}" presName="sibTrans" presStyleLbl="sibTrans1D1" presStyleIdx="13" presStyleCnt="14"/>
      <dgm:spPr/>
    </dgm:pt>
    <dgm:pt modelId="{6B65AB98-2C02-4206-BF86-D52723CEBABC}" type="pres">
      <dgm:prSet presAssocID="{E097C457-50AA-4A69-AE85-EE8474A47458}" presName="connectorText" presStyleLbl="sibTrans1D1" presStyleIdx="13" presStyleCnt="14"/>
      <dgm:spPr/>
    </dgm:pt>
    <dgm:pt modelId="{6C91A1EC-F29E-4073-AD2B-C5776D778A3F}" type="pres">
      <dgm:prSet presAssocID="{4F2BD606-A875-41B5-9290-C052387515E9}" presName="node" presStyleLbl="node1" presStyleIdx="14" presStyleCnt="15">
        <dgm:presLayoutVars>
          <dgm:bulletEnabled val="1"/>
        </dgm:presLayoutVars>
      </dgm:prSet>
      <dgm:spPr/>
    </dgm:pt>
  </dgm:ptLst>
  <dgm:cxnLst>
    <dgm:cxn modelId="{97256A00-895F-49C8-8612-90C05653ECDE}" srcId="{3B9B5992-822C-4A6F-9179-CB6CD1B6A70C}" destId="{FBBB7207-93C0-4929-BF72-8B0AB93AB877}" srcOrd="6" destOrd="0" parTransId="{A5941E8A-59B0-43D5-92FD-5812F0093E0B}" sibTransId="{FB90AEBD-E701-462E-B6E3-292B960B7FC4}"/>
    <dgm:cxn modelId="{682E6F07-8011-448E-BAC4-0C664DFC7CCE}" type="presOf" srcId="{FB90AEBD-E701-462E-B6E3-292B960B7FC4}" destId="{A19108C2-9165-46F3-9E09-F9C766A6F497}" srcOrd="1" destOrd="0" presId="urn:microsoft.com/office/officeart/2005/8/layout/bProcess3"/>
    <dgm:cxn modelId="{486EF407-6AA2-4E46-9419-CB8A4D3BE8B0}" type="presOf" srcId="{6B910D8A-23C8-4717-A1A8-C85E4D95AF5D}" destId="{A21F00A1-E0C5-4B6C-A4B7-303F5B570CC7}" srcOrd="0" destOrd="0" presId="urn:microsoft.com/office/officeart/2005/8/layout/bProcess3"/>
    <dgm:cxn modelId="{94D0640C-1E06-4AF4-85CD-6CB1A7596B64}" type="presOf" srcId="{0FD71D39-3029-424D-BDDB-49C7041D8CE2}" destId="{8C6E111C-CD21-4609-9B5F-3F76F53554C9}" srcOrd="0" destOrd="0" presId="urn:microsoft.com/office/officeart/2005/8/layout/bProcess3"/>
    <dgm:cxn modelId="{780FEC0E-0B54-432F-B491-5BCC293F1A10}" srcId="{3B9B5992-822C-4A6F-9179-CB6CD1B6A70C}" destId="{63D8E34D-A512-4838-ABB7-42456C13913B}" srcOrd="10" destOrd="0" parTransId="{9E14D8DC-AAAB-4595-BA02-D7ACDA850137}" sibTransId="{F8D164E3-AC9D-4F64-996C-0B08926A01FA}"/>
    <dgm:cxn modelId="{E51D2B0F-B136-4FCA-AC4E-5E8CBBB718ED}" type="presOf" srcId="{801F8819-13D1-4317-A356-A4BCC790BA5B}" destId="{9A61CA3F-AB35-4652-B98E-8E57B174FA68}" srcOrd="1" destOrd="0" presId="urn:microsoft.com/office/officeart/2005/8/layout/bProcess3"/>
    <dgm:cxn modelId="{9FD1DD11-7907-4682-BD08-7079DFE687D7}" type="presOf" srcId="{9FD111AF-5E71-47A7-9EC9-08A3B626B757}" destId="{A004E08F-AB7D-4864-8A39-A96FC6B3A527}" srcOrd="0" destOrd="0" presId="urn:microsoft.com/office/officeart/2005/8/layout/bProcess3"/>
    <dgm:cxn modelId="{896F1315-130B-4C13-A6D4-D89A1C5E1479}" type="presOf" srcId="{0DAD0B14-CACF-45F0-8F69-3250FD1E1B55}" destId="{74072F48-AC43-4569-BB0D-957140289B71}" srcOrd="0" destOrd="0" presId="urn:microsoft.com/office/officeart/2005/8/layout/bProcess3"/>
    <dgm:cxn modelId="{49E4DD2F-1BAC-422F-BA37-E6F56D3C5FF5}" type="presOf" srcId="{C5A83394-2CDE-464F-935D-40EBEBBB563B}" destId="{E8F73294-3B74-42D8-92EB-DEB3A197FED8}" srcOrd="0" destOrd="0" presId="urn:microsoft.com/office/officeart/2005/8/layout/bProcess3"/>
    <dgm:cxn modelId="{F2E6E82F-9B98-4840-9C1C-1523A5B0FA6B}" srcId="{3B9B5992-822C-4A6F-9179-CB6CD1B6A70C}" destId="{6374FF48-3976-42CB-93E3-894B354A631E}" srcOrd="9" destOrd="0" parTransId="{4943B142-373D-4C35-9FB7-9F0187D7BEC0}" sibTransId="{2F247D8F-3897-4F74-8BB6-DFF9DB2CD6AF}"/>
    <dgm:cxn modelId="{C0A2FB3F-23FA-4352-8059-BCF439EA9EC2}" type="presOf" srcId="{FB90AEBD-E701-462E-B6E3-292B960B7FC4}" destId="{97CF4235-2D77-47DA-A6FC-3ECCBD80B6A0}" srcOrd="0" destOrd="0" presId="urn:microsoft.com/office/officeart/2005/8/layout/bProcess3"/>
    <dgm:cxn modelId="{42C6855E-ABDE-4A8B-B8EC-8BBFCE39FCCE}" type="presOf" srcId="{5CD9443F-7464-4C68-9E36-BA8B9F8F249A}" destId="{5E708717-7A68-4456-AD34-12D535BF8172}" srcOrd="0" destOrd="0" presId="urn:microsoft.com/office/officeart/2005/8/layout/bProcess3"/>
    <dgm:cxn modelId="{D2101A60-1559-479F-B39B-748830AB04CB}" type="presOf" srcId="{E9C1A674-B1D4-45D9-A743-243FB3CC3589}" destId="{A88B8DF2-CBAE-4ED3-849B-924176053E0B}" srcOrd="1" destOrd="0" presId="urn:microsoft.com/office/officeart/2005/8/layout/bProcess3"/>
    <dgm:cxn modelId="{DB0B6A45-19FF-4409-BB16-40C3690944CD}" srcId="{3B9B5992-822C-4A6F-9179-CB6CD1B6A70C}" destId="{D1CC59D6-11C7-4C63-A41B-FC2EF48383BB}" srcOrd="2" destOrd="0" parTransId="{701E1F9C-9506-46FE-91B9-BDA33ECDBEF5}" sibTransId="{0FD71D39-3029-424D-BDDB-49C7041D8CE2}"/>
    <dgm:cxn modelId="{9C507E47-8939-404B-A5EF-9526419ADFD3}" srcId="{3B9B5992-822C-4A6F-9179-CB6CD1B6A70C}" destId="{18F01814-63A8-48A5-861F-81B39D43FB40}" srcOrd="0" destOrd="0" parTransId="{1BEE2E3F-C7A1-4AB1-A5D4-AE89100AF35F}" sibTransId="{0DAD0B14-CACF-45F0-8F69-3250FD1E1B55}"/>
    <dgm:cxn modelId="{90FF5548-1CEF-4D60-A6E7-93833774CBEF}" type="presOf" srcId="{3F848DEE-9034-496E-A310-8E1CE2ADEA03}" destId="{FEB7E0DC-0B64-4061-BD8A-0C5F4E43070A}" srcOrd="1" destOrd="0" presId="urn:microsoft.com/office/officeart/2005/8/layout/bProcess3"/>
    <dgm:cxn modelId="{E3622449-7127-4AE1-82DE-5030841287DF}" srcId="{3B9B5992-822C-4A6F-9179-CB6CD1B6A70C}" destId="{4F2BD606-A875-41B5-9290-C052387515E9}" srcOrd="14" destOrd="0" parTransId="{31497BBD-6000-4B7D-AB6A-375018E8CCBC}" sibTransId="{5EE3EF6F-3660-40B4-86C9-E4AA1C023493}"/>
    <dgm:cxn modelId="{4B304C6A-56F5-491F-A867-66EF69B75C9A}" type="presOf" srcId="{F8D164E3-AC9D-4F64-996C-0B08926A01FA}" destId="{D4BAB384-0951-497F-B6A4-5CC94C8E36DA}" srcOrd="0" destOrd="0" presId="urn:microsoft.com/office/officeart/2005/8/layout/bProcess3"/>
    <dgm:cxn modelId="{364E4C6A-C250-4D45-8826-9B2608812E4B}" type="presOf" srcId="{3B9B5992-822C-4A6F-9179-CB6CD1B6A70C}" destId="{D84778AC-536D-4927-AB9A-CA320F9A1ECD}" srcOrd="0" destOrd="0" presId="urn:microsoft.com/office/officeart/2005/8/layout/bProcess3"/>
    <dgm:cxn modelId="{CB581B6C-4085-4609-8D00-90C432827E16}" type="presOf" srcId="{3F848DEE-9034-496E-A310-8E1CE2ADEA03}" destId="{D67C7666-18D5-4CCA-ACAA-CEEAFCBF901E}" srcOrd="0" destOrd="0" presId="urn:microsoft.com/office/officeart/2005/8/layout/bProcess3"/>
    <dgm:cxn modelId="{7B5A9D6D-AE00-4CD5-800E-A48C26894302}" type="presOf" srcId="{A136AA36-852C-4327-920D-8226BFB44B75}" destId="{37F129B2-9AA4-444D-BD4D-75A6552769D0}" srcOrd="1" destOrd="0" presId="urn:microsoft.com/office/officeart/2005/8/layout/bProcess3"/>
    <dgm:cxn modelId="{1D659D4E-0626-4D38-8F52-42A6BBE6D6C9}" srcId="{3B9B5992-822C-4A6F-9179-CB6CD1B6A70C}" destId="{C5A83394-2CDE-464F-935D-40EBEBBB563B}" srcOrd="1" destOrd="0" parTransId="{D0B4B252-38FD-4FDF-A23B-E37F936065BC}" sibTransId="{B3A3CDF7-3225-4447-9470-B9F70EC71DF4}"/>
    <dgm:cxn modelId="{AFA03E4F-880C-472F-A5A5-122E2DBC2F1A}" type="presOf" srcId="{9F954DD9-62DC-4FFD-8D5A-2C97A0F1B21E}" destId="{D416A5A6-4112-47F4-AA6D-DC2D98AE0490}" srcOrd="0" destOrd="0" presId="urn:microsoft.com/office/officeart/2005/8/layout/bProcess3"/>
    <dgm:cxn modelId="{DF424B50-E959-4992-BA39-B8A255A13E02}" type="presOf" srcId="{A136AA36-852C-4327-920D-8226BFB44B75}" destId="{3087AD3B-5568-4AE4-B44F-7D46F56E9924}" srcOrd="0" destOrd="0" presId="urn:microsoft.com/office/officeart/2005/8/layout/bProcess3"/>
    <dgm:cxn modelId="{41AC5250-0253-4F0C-85A8-26AFF796A3CA}" type="presOf" srcId="{0DAD0B14-CACF-45F0-8F69-3250FD1E1B55}" destId="{E6A2B443-6858-4062-9BA3-FB32255232AA}" srcOrd="1" destOrd="0" presId="urn:microsoft.com/office/officeart/2005/8/layout/bProcess3"/>
    <dgm:cxn modelId="{5BE6A174-0571-4AC3-935D-4C969D8423B8}" type="presOf" srcId="{0FD71D39-3029-424D-BDDB-49C7041D8CE2}" destId="{3A417A8E-91C3-4407-B462-D1C11BD6B0AE}" srcOrd="1" destOrd="0" presId="urn:microsoft.com/office/officeart/2005/8/layout/bProcess3"/>
    <dgm:cxn modelId="{F4B17A7B-F0F8-4C14-99EA-CB48693C5206}" type="presOf" srcId="{E097C457-50AA-4A69-AE85-EE8474A47458}" destId="{99BECA96-B12B-4F56-931F-34D3012ED79A}" srcOrd="0" destOrd="0" presId="urn:microsoft.com/office/officeart/2005/8/layout/bProcess3"/>
    <dgm:cxn modelId="{ABEBA37C-20FA-4042-B89F-A9734E158275}" type="presOf" srcId="{7B6DE6BF-E4EB-4B18-AA19-301077E976C6}" destId="{1C467F30-8B14-414F-8319-B115F84788C8}" srcOrd="0" destOrd="0" presId="urn:microsoft.com/office/officeart/2005/8/layout/bProcess3"/>
    <dgm:cxn modelId="{1E84857D-7644-4311-8046-8D8ED025870C}" srcId="{3B9B5992-822C-4A6F-9179-CB6CD1B6A70C}" destId="{25C06575-FD2D-4B8E-A5F5-1A54B5485CD3}" srcOrd="3" destOrd="0" parTransId="{A42ED2B9-0FEC-4022-9D54-37B43FB6A042}" sibTransId="{A136AA36-852C-4327-920D-8226BFB44B75}"/>
    <dgm:cxn modelId="{37810B87-F79D-4CFE-8492-791BE9F1DD45}" type="presOf" srcId="{B9043E6F-8BFF-483C-8790-EE176A0F50D4}" destId="{6A380B63-B20A-4595-AA0B-ADD093F30786}" srcOrd="0" destOrd="0" presId="urn:microsoft.com/office/officeart/2005/8/layout/bProcess3"/>
    <dgm:cxn modelId="{542B518A-6B26-486A-B74B-9DA5057DACED}" srcId="{3B9B5992-822C-4A6F-9179-CB6CD1B6A70C}" destId="{07592EBC-3543-4246-93BC-BDCFFBFD30F5}" srcOrd="7" destOrd="0" parTransId="{420D1E01-9836-4B5F-9F8F-5B78E76A74D9}" sibTransId="{E9C1A674-B1D4-45D9-A743-243FB3CC3589}"/>
    <dgm:cxn modelId="{CBA4A18D-D409-4CE2-BC20-4AB1397AFA4A}" type="presOf" srcId="{18F01814-63A8-48A5-861F-81B39D43FB40}" destId="{D134649E-BCAB-428C-8976-C0307943D988}" srcOrd="0" destOrd="0" presId="urn:microsoft.com/office/officeart/2005/8/layout/bProcess3"/>
    <dgm:cxn modelId="{23680999-8AEB-4B35-97E4-F4630FBA17D3}" type="presOf" srcId="{C531F68D-59F6-46F6-92B1-126725BE0F94}" destId="{FD2C1C54-B7F0-462A-A383-4EDDEADE5A83}" srcOrd="0" destOrd="0" presId="urn:microsoft.com/office/officeart/2005/8/layout/bProcess3"/>
    <dgm:cxn modelId="{CE783A99-3B9E-4722-A0C2-D1907B1885D4}" type="presOf" srcId="{B9043E6F-8BFF-483C-8790-EE176A0F50D4}" destId="{7753798E-0847-4D13-86AE-DAF4831A1A6F}" srcOrd="1" destOrd="0" presId="urn:microsoft.com/office/officeart/2005/8/layout/bProcess3"/>
    <dgm:cxn modelId="{322EA599-CFE2-4626-B9CE-3A3ADC0B4610}" type="presOf" srcId="{2F247D8F-3897-4F74-8BB6-DFF9DB2CD6AF}" destId="{FE7E154E-F80B-4253-83F1-76C25BBCFD2D}" srcOrd="1" destOrd="0" presId="urn:microsoft.com/office/officeart/2005/8/layout/bProcess3"/>
    <dgm:cxn modelId="{6A97F49C-42FD-4B0B-9A1C-78826DF377BD}" type="presOf" srcId="{801F8819-13D1-4317-A356-A4BCC790BA5B}" destId="{119791D2-3A74-4D90-8C7F-1AC9288FFBE6}" srcOrd="0" destOrd="0" presId="urn:microsoft.com/office/officeart/2005/8/layout/bProcess3"/>
    <dgm:cxn modelId="{FBE58CA7-A961-462E-A305-E5833864A9CC}" srcId="{3B9B5992-822C-4A6F-9179-CB6CD1B6A70C}" destId="{9FD111AF-5E71-47A7-9EC9-08A3B626B757}" srcOrd="11" destOrd="0" parTransId="{832ED938-09CA-42D4-81ED-1DDAC41E4809}" sibTransId="{801F8819-13D1-4317-A356-A4BCC790BA5B}"/>
    <dgm:cxn modelId="{53414CA8-F126-49F0-A5B2-B40F8483FA92}" type="presOf" srcId="{E097C457-50AA-4A69-AE85-EE8474A47458}" destId="{6B65AB98-2C02-4206-BF86-D52723CEBABC}" srcOrd="1" destOrd="0" presId="urn:microsoft.com/office/officeart/2005/8/layout/bProcess3"/>
    <dgm:cxn modelId="{AF453BA9-E59F-44D6-B7ED-E81BFBF6B3F7}" type="presOf" srcId="{C531F68D-59F6-46F6-92B1-126725BE0F94}" destId="{5C30BA89-2E08-47EA-AFF7-64BC0E26E928}" srcOrd="1" destOrd="0" presId="urn:microsoft.com/office/officeart/2005/8/layout/bProcess3"/>
    <dgm:cxn modelId="{08C973AB-AD8B-4FE0-A37E-0A7FD4F648CC}" type="presOf" srcId="{2A6CBAF5-BC8C-4164-BED5-804728FCE8EE}" destId="{29762A30-F85E-430B-8835-8913EDB9CC2A}" srcOrd="0" destOrd="0" presId="urn:microsoft.com/office/officeart/2005/8/layout/bProcess3"/>
    <dgm:cxn modelId="{9B31E8AC-AE92-47B3-8336-2742C12EE312}" type="presOf" srcId="{63D8E34D-A512-4838-ABB7-42456C13913B}" destId="{BEC85BBE-C973-49BE-8186-579DC45FD222}" srcOrd="0" destOrd="0" presId="urn:microsoft.com/office/officeart/2005/8/layout/bProcess3"/>
    <dgm:cxn modelId="{14DF0CAE-EB77-41F2-BD4B-F4F5A7175C61}" type="presOf" srcId="{25C06575-FD2D-4B8E-A5F5-1A54B5485CD3}" destId="{294B9E03-AE43-4DF0-AE22-4E29C805E5D0}" srcOrd="0" destOrd="0" presId="urn:microsoft.com/office/officeart/2005/8/layout/bProcess3"/>
    <dgm:cxn modelId="{995578B4-A42A-4F0C-BFA3-B02829E92D43}" type="presOf" srcId="{D1CC59D6-11C7-4C63-A41B-FC2EF48383BB}" destId="{2A8C0E4D-6A7D-4AB4-BA3F-79DF303B76B0}" srcOrd="0" destOrd="0" presId="urn:microsoft.com/office/officeart/2005/8/layout/bProcess3"/>
    <dgm:cxn modelId="{87E8E0B5-D683-49A5-8132-CFDF4A4AB1C9}" srcId="{3B9B5992-822C-4A6F-9179-CB6CD1B6A70C}" destId="{5CD9443F-7464-4C68-9E36-BA8B9F8F249A}" srcOrd="12" destOrd="0" parTransId="{5F85B8F1-988F-4788-9C67-E01487B493B0}" sibTransId="{3F848DEE-9034-496E-A310-8E1CE2ADEA03}"/>
    <dgm:cxn modelId="{050E87B7-E3F8-4485-A74C-F8B39A5FD6F8}" srcId="{3B9B5992-822C-4A6F-9179-CB6CD1B6A70C}" destId="{7B6DE6BF-E4EB-4B18-AA19-301077E976C6}" srcOrd="4" destOrd="0" parTransId="{A3C01A11-CF89-41B8-8FAD-8B8DD051F139}" sibTransId="{C531F68D-59F6-46F6-92B1-126725BE0F94}"/>
    <dgm:cxn modelId="{E82ACEBA-45D2-43F6-90E4-F278E9AA32BC}" type="presOf" srcId="{F8D164E3-AC9D-4F64-996C-0B08926A01FA}" destId="{435942D7-7D1C-43BF-887A-0E378E729E93}" srcOrd="1" destOrd="0" presId="urn:microsoft.com/office/officeart/2005/8/layout/bProcess3"/>
    <dgm:cxn modelId="{5E87E8BA-BDC6-496A-ABF3-E550184B754C}" type="presOf" srcId="{6374FF48-3976-42CB-93E3-894B354A631E}" destId="{C00EC4B4-464A-47DF-AB18-464A34016AFC}" srcOrd="0" destOrd="0" presId="urn:microsoft.com/office/officeart/2005/8/layout/bProcess3"/>
    <dgm:cxn modelId="{036BCEBB-A463-40F5-AD17-0FB02F3142A9}" type="presOf" srcId="{FBBB7207-93C0-4929-BF72-8B0AB93AB877}" destId="{4D178E85-9C53-4619-A5DE-8AA79BDF39E7}" srcOrd="0" destOrd="0" presId="urn:microsoft.com/office/officeart/2005/8/layout/bProcess3"/>
    <dgm:cxn modelId="{393154C9-D7B9-4E62-9E0C-E3AACDA26C4B}" srcId="{3B9B5992-822C-4A6F-9179-CB6CD1B6A70C}" destId="{2A6CBAF5-BC8C-4164-BED5-804728FCE8EE}" srcOrd="13" destOrd="0" parTransId="{E52396C0-C6B8-4066-9244-6FAC4C88FD8D}" sibTransId="{E097C457-50AA-4A69-AE85-EE8474A47458}"/>
    <dgm:cxn modelId="{9105FDCD-355E-4AC1-AB65-0582F14D8666}" srcId="{3B9B5992-822C-4A6F-9179-CB6CD1B6A70C}" destId="{9F954DD9-62DC-4FFD-8D5A-2C97A0F1B21E}" srcOrd="8" destOrd="0" parTransId="{FCF04E9D-948E-4AE7-94BD-D4F03D1F6141}" sibTransId="{2D4FD320-A887-441E-8F75-9874598FBC8E}"/>
    <dgm:cxn modelId="{8A0D5BD6-46D3-4679-B72F-CC918F856EA5}" type="presOf" srcId="{4F2BD606-A875-41B5-9290-C052387515E9}" destId="{6C91A1EC-F29E-4073-AD2B-C5776D778A3F}" srcOrd="0" destOrd="0" presId="urn:microsoft.com/office/officeart/2005/8/layout/bProcess3"/>
    <dgm:cxn modelId="{2A8C55D6-F579-40FD-B25A-C0DE494BF0A6}" type="presOf" srcId="{2D4FD320-A887-441E-8F75-9874598FBC8E}" destId="{0A401C6F-3E49-4C2F-9891-DC5AFAC57A82}" srcOrd="0" destOrd="0" presId="urn:microsoft.com/office/officeart/2005/8/layout/bProcess3"/>
    <dgm:cxn modelId="{F43C3FD8-F569-4F5A-9C15-BB3B4D770C71}" type="presOf" srcId="{E9C1A674-B1D4-45D9-A743-243FB3CC3589}" destId="{1943042C-2EF7-481E-AAD3-B8790D9D2E3C}" srcOrd="0" destOrd="0" presId="urn:microsoft.com/office/officeart/2005/8/layout/bProcess3"/>
    <dgm:cxn modelId="{2F6AD7E3-764A-4965-93FC-9BA2413A8083}" type="presOf" srcId="{07592EBC-3543-4246-93BC-BDCFFBFD30F5}" destId="{113180DD-6FF3-4144-89AA-8D965540E6ED}" srcOrd="0" destOrd="0" presId="urn:microsoft.com/office/officeart/2005/8/layout/bProcess3"/>
    <dgm:cxn modelId="{ECAE08E6-3B56-4810-A2F5-BE275AD73DC3}" type="presOf" srcId="{B3A3CDF7-3225-4447-9470-B9F70EC71DF4}" destId="{5F7C6955-E538-403F-9E72-0EBC462FEBBA}" srcOrd="0" destOrd="0" presId="urn:microsoft.com/office/officeart/2005/8/layout/bProcess3"/>
    <dgm:cxn modelId="{88915AEA-7F7A-40C9-B513-EFA3FEDA51F4}" type="presOf" srcId="{2D4FD320-A887-441E-8F75-9874598FBC8E}" destId="{1474B91E-403C-4C19-95BA-BFFC0F33D585}" srcOrd="1" destOrd="0" presId="urn:microsoft.com/office/officeart/2005/8/layout/bProcess3"/>
    <dgm:cxn modelId="{E293B8EC-09AE-49FA-BDDB-D78CD2D5444D}" type="presOf" srcId="{2F247D8F-3897-4F74-8BB6-DFF9DB2CD6AF}" destId="{84F5714E-BA5E-4C44-AF85-B785C7699193}" srcOrd="0" destOrd="0" presId="urn:microsoft.com/office/officeart/2005/8/layout/bProcess3"/>
    <dgm:cxn modelId="{9506CBF4-4A7D-4BD5-9A16-DF2BD9739262}" type="presOf" srcId="{B3A3CDF7-3225-4447-9470-B9F70EC71DF4}" destId="{3644A018-539F-4E20-A924-7E4D05D6B76D}" srcOrd="1" destOrd="0" presId="urn:microsoft.com/office/officeart/2005/8/layout/bProcess3"/>
    <dgm:cxn modelId="{CEC521FA-ACAD-4963-B279-9C96500E5542}" srcId="{3B9B5992-822C-4A6F-9179-CB6CD1B6A70C}" destId="{6B910D8A-23C8-4717-A1A8-C85E4D95AF5D}" srcOrd="5" destOrd="0" parTransId="{32D8D11B-8BC7-415E-AF73-B132E7D5EA97}" sibTransId="{B9043E6F-8BFF-483C-8790-EE176A0F50D4}"/>
    <dgm:cxn modelId="{C02E596B-DD18-45FD-880D-76DD49D49500}" type="presParOf" srcId="{D84778AC-536D-4927-AB9A-CA320F9A1ECD}" destId="{D134649E-BCAB-428C-8976-C0307943D988}" srcOrd="0" destOrd="0" presId="urn:microsoft.com/office/officeart/2005/8/layout/bProcess3"/>
    <dgm:cxn modelId="{8C09974C-F32F-4317-9969-21C98692DC5F}" type="presParOf" srcId="{D84778AC-536D-4927-AB9A-CA320F9A1ECD}" destId="{74072F48-AC43-4569-BB0D-957140289B71}" srcOrd="1" destOrd="0" presId="urn:microsoft.com/office/officeart/2005/8/layout/bProcess3"/>
    <dgm:cxn modelId="{FC473042-2AE6-4827-B895-2E99A9AA0F85}" type="presParOf" srcId="{74072F48-AC43-4569-BB0D-957140289B71}" destId="{E6A2B443-6858-4062-9BA3-FB32255232AA}" srcOrd="0" destOrd="0" presId="urn:microsoft.com/office/officeart/2005/8/layout/bProcess3"/>
    <dgm:cxn modelId="{123342E0-75ED-4868-A4A8-A4A2182DBF15}" type="presParOf" srcId="{D84778AC-536D-4927-AB9A-CA320F9A1ECD}" destId="{E8F73294-3B74-42D8-92EB-DEB3A197FED8}" srcOrd="2" destOrd="0" presId="urn:microsoft.com/office/officeart/2005/8/layout/bProcess3"/>
    <dgm:cxn modelId="{EE8FFA52-D8F0-43E2-B76F-4A2F937A958F}" type="presParOf" srcId="{D84778AC-536D-4927-AB9A-CA320F9A1ECD}" destId="{5F7C6955-E538-403F-9E72-0EBC462FEBBA}" srcOrd="3" destOrd="0" presId="urn:microsoft.com/office/officeart/2005/8/layout/bProcess3"/>
    <dgm:cxn modelId="{2E7FA6DB-E174-4689-B380-66F42BCCD308}" type="presParOf" srcId="{5F7C6955-E538-403F-9E72-0EBC462FEBBA}" destId="{3644A018-539F-4E20-A924-7E4D05D6B76D}" srcOrd="0" destOrd="0" presId="urn:microsoft.com/office/officeart/2005/8/layout/bProcess3"/>
    <dgm:cxn modelId="{97481DEF-5B6B-4E2A-BF6A-16027965F720}" type="presParOf" srcId="{D84778AC-536D-4927-AB9A-CA320F9A1ECD}" destId="{2A8C0E4D-6A7D-4AB4-BA3F-79DF303B76B0}" srcOrd="4" destOrd="0" presId="urn:microsoft.com/office/officeart/2005/8/layout/bProcess3"/>
    <dgm:cxn modelId="{A6F981D8-7149-4555-9859-6C87AD11DB8F}" type="presParOf" srcId="{D84778AC-536D-4927-AB9A-CA320F9A1ECD}" destId="{8C6E111C-CD21-4609-9B5F-3F76F53554C9}" srcOrd="5" destOrd="0" presId="urn:microsoft.com/office/officeart/2005/8/layout/bProcess3"/>
    <dgm:cxn modelId="{7CC9125C-979B-4322-8DDD-01CA50941661}" type="presParOf" srcId="{8C6E111C-CD21-4609-9B5F-3F76F53554C9}" destId="{3A417A8E-91C3-4407-B462-D1C11BD6B0AE}" srcOrd="0" destOrd="0" presId="urn:microsoft.com/office/officeart/2005/8/layout/bProcess3"/>
    <dgm:cxn modelId="{C8C2C6B5-07C4-4AA6-BA3B-1B42A10FDEEE}" type="presParOf" srcId="{D84778AC-536D-4927-AB9A-CA320F9A1ECD}" destId="{294B9E03-AE43-4DF0-AE22-4E29C805E5D0}" srcOrd="6" destOrd="0" presId="urn:microsoft.com/office/officeart/2005/8/layout/bProcess3"/>
    <dgm:cxn modelId="{9673BF36-5CFB-4264-9BC7-D12DF68141D6}" type="presParOf" srcId="{D84778AC-536D-4927-AB9A-CA320F9A1ECD}" destId="{3087AD3B-5568-4AE4-B44F-7D46F56E9924}" srcOrd="7" destOrd="0" presId="urn:microsoft.com/office/officeart/2005/8/layout/bProcess3"/>
    <dgm:cxn modelId="{D8B8BA2E-98FF-4025-942A-4940F8A97B94}" type="presParOf" srcId="{3087AD3B-5568-4AE4-B44F-7D46F56E9924}" destId="{37F129B2-9AA4-444D-BD4D-75A6552769D0}" srcOrd="0" destOrd="0" presId="urn:microsoft.com/office/officeart/2005/8/layout/bProcess3"/>
    <dgm:cxn modelId="{9DFCD5A7-B5D7-4FB0-8E42-D6FB9F3F4969}" type="presParOf" srcId="{D84778AC-536D-4927-AB9A-CA320F9A1ECD}" destId="{1C467F30-8B14-414F-8319-B115F84788C8}" srcOrd="8" destOrd="0" presId="urn:microsoft.com/office/officeart/2005/8/layout/bProcess3"/>
    <dgm:cxn modelId="{A0ECE451-9859-453E-B356-209FCD695057}" type="presParOf" srcId="{D84778AC-536D-4927-AB9A-CA320F9A1ECD}" destId="{FD2C1C54-B7F0-462A-A383-4EDDEADE5A83}" srcOrd="9" destOrd="0" presId="urn:microsoft.com/office/officeart/2005/8/layout/bProcess3"/>
    <dgm:cxn modelId="{6455DAFB-8606-4CDD-AEA3-F0A755D3F800}" type="presParOf" srcId="{FD2C1C54-B7F0-462A-A383-4EDDEADE5A83}" destId="{5C30BA89-2E08-47EA-AFF7-64BC0E26E928}" srcOrd="0" destOrd="0" presId="urn:microsoft.com/office/officeart/2005/8/layout/bProcess3"/>
    <dgm:cxn modelId="{F417D6C9-98DA-431D-9B2D-27EA89E4F6F7}" type="presParOf" srcId="{D84778AC-536D-4927-AB9A-CA320F9A1ECD}" destId="{A21F00A1-E0C5-4B6C-A4B7-303F5B570CC7}" srcOrd="10" destOrd="0" presId="urn:microsoft.com/office/officeart/2005/8/layout/bProcess3"/>
    <dgm:cxn modelId="{78710081-6BCE-410D-8570-AA6B660F3F22}" type="presParOf" srcId="{D84778AC-536D-4927-AB9A-CA320F9A1ECD}" destId="{6A380B63-B20A-4595-AA0B-ADD093F30786}" srcOrd="11" destOrd="0" presId="urn:microsoft.com/office/officeart/2005/8/layout/bProcess3"/>
    <dgm:cxn modelId="{C9522D23-B1D4-4B77-9BEE-52F20B51D2AE}" type="presParOf" srcId="{6A380B63-B20A-4595-AA0B-ADD093F30786}" destId="{7753798E-0847-4D13-86AE-DAF4831A1A6F}" srcOrd="0" destOrd="0" presId="urn:microsoft.com/office/officeart/2005/8/layout/bProcess3"/>
    <dgm:cxn modelId="{AFDC9113-91A4-48F3-A5A1-A441CFC40F49}" type="presParOf" srcId="{D84778AC-536D-4927-AB9A-CA320F9A1ECD}" destId="{4D178E85-9C53-4619-A5DE-8AA79BDF39E7}" srcOrd="12" destOrd="0" presId="urn:microsoft.com/office/officeart/2005/8/layout/bProcess3"/>
    <dgm:cxn modelId="{6F00EB5E-C9E2-4687-8297-DB649376864B}" type="presParOf" srcId="{D84778AC-536D-4927-AB9A-CA320F9A1ECD}" destId="{97CF4235-2D77-47DA-A6FC-3ECCBD80B6A0}" srcOrd="13" destOrd="0" presId="urn:microsoft.com/office/officeart/2005/8/layout/bProcess3"/>
    <dgm:cxn modelId="{1415D5AE-EE6D-46D4-AAC2-EE80EDB8798E}" type="presParOf" srcId="{97CF4235-2D77-47DA-A6FC-3ECCBD80B6A0}" destId="{A19108C2-9165-46F3-9E09-F9C766A6F497}" srcOrd="0" destOrd="0" presId="urn:microsoft.com/office/officeart/2005/8/layout/bProcess3"/>
    <dgm:cxn modelId="{ADCEA3D7-2975-49BF-84C7-03921DCB0408}" type="presParOf" srcId="{D84778AC-536D-4927-AB9A-CA320F9A1ECD}" destId="{113180DD-6FF3-4144-89AA-8D965540E6ED}" srcOrd="14" destOrd="0" presId="urn:microsoft.com/office/officeart/2005/8/layout/bProcess3"/>
    <dgm:cxn modelId="{60ACB0A9-D311-433C-9730-8ECDD9D5D0B3}" type="presParOf" srcId="{D84778AC-536D-4927-AB9A-CA320F9A1ECD}" destId="{1943042C-2EF7-481E-AAD3-B8790D9D2E3C}" srcOrd="15" destOrd="0" presId="urn:microsoft.com/office/officeart/2005/8/layout/bProcess3"/>
    <dgm:cxn modelId="{4AF0F40E-66D9-4870-A775-741DF6AA18CB}" type="presParOf" srcId="{1943042C-2EF7-481E-AAD3-B8790D9D2E3C}" destId="{A88B8DF2-CBAE-4ED3-849B-924176053E0B}" srcOrd="0" destOrd="0" presId="urn:microsoft.com/office/officeart/2005/8/layout/bProcess3"/>
    <dgm:cxn modelId="{D7A46CA0-B209-477C-8745-B3E8F691591E}" type="presParOf" srcId="{D84778AC-536D-4927-AB9A-CA320F9A1ECD}" destId="{D416A5A6-4112-47F4-AA6D-DC2D98AE0490}" srcOrd="16" destOrd="0" presId="urn:microsoft.com/office/officeart/2005/8/layout/bProcess3"/>
    <dgm:cxn modelId="{FA3E11B9-F828-46DE-8224-01AE5D1FB529}" type="presParOf" srcId="{D84778AC-536D-4927-AB9A-CA320F9A1ECD}" destId="{0A401C6F-3E49-4C2F-9891-DC5AFAC57A82}" srcOrd="17" destOrd="0" presId="urn:microsoft.com/office/officeart/2005/8/layout/bProcess3"/>
    <dgm:cxn modelId="{5939A317-B22D-451B-97D2-936E19EFAB20}" type="presParOf" srcId="{0A401C6F-3E49-4C2F-9891-DC5AFAC57A82}" destId="{1474B91E-403C-4C19-95BA-BFFC0F33D585}" srcOrd="0" destOrd="0" presId="urn:microsoft.com/office/officeart/2005/8/layout/bProcess3"/>
    <dgm:cxn modelId="{7E2E8C96-4664-41C2-B8AD-57C35F6CECC1}" type="presParOf" srcId="{D84778AC-536D-4927-AB9A-CA320F9A1ECD}" destId="{C00EC4B4-464A-47DF-AB18-464A34016AFC}" srcOrd="18" destOrd="0" presId="urn:microsoft.com/office/officeart/2005/8/layout/bProcess3"/>
    <dgm:cxn modelId="{AB9181B7-74D5-4D59-BEC4-A3EA02D368DF}" type="presParOf" srcId="{D84778AC-536D-4927-AB9A-CA320F9A1ECD}" destId="{84F5714E-BA5E-4C44-AF85-B785C7699193}" srcOrd="19" destOrd="0" presId="urn:microsoft.com/office/officeart/2005/8/layout/bProcess3"/>
    <dgm:cxn modelId="{EBD6C8A9-CE83-430F-AFC3-5AB4678F8F74}" type="presParOf" srcId="{84F5714E-BA5E-4C44-AF85-B785C7699193}" destId="{FE7E154E-F80B-4253-83F1-76C25BBCFD2D}" srcOrd="0" destOrd="0" presId="urn:microsoft.com/office/officeart/2005/8/layout/bProcess3"/>
    <dgm:cxn modelId="{D0AFFFC2-B7D2-4A8A-B237-61CCDE08FD45}" type="presParOf" srcId="{D84778AC-536D-4927-AB9A-CA320F9A1ECD}" destId="{BEC85BBE-C973-49BE-8186-579DC45FD222}" srcOrd="20" destOrd="0" presId="urn:microsoft.com/office/officeart/2005/8/layout/bProcess3"/>
    <dgm:cxn modelId="{0A30A33A-379F-432D-894B-D5860048C8AB}" type="presParOf" srcId="{D84778AC-536D-4927-AB9A-CA320F9A1ECD}" destId="{D4BAB384-0951-497F-B6A4-5CC94C8E36DA}" srcOrd="21" destOrd="0" presId="urn:microsoft.com/office/officeart/2005/8/layout/bProcess3"/>
    <dgm:cxn modelId="{526CC9A2-C2A7-4F5B-B781-81E337D065B9}" type="presParOf" srcId="{D4BAB384-0951-497F-B6A4-5CC94C8E36DA}" destId="{435942D7-7D1C-43BF-887A-0E378E729E93}" srcOrd="0" destOrd="0" presId="urn:microsoft.com/office/officeart/2005/8/layout/bProcess3"/>
    <dgm:cxn modelId="{282A327D-4888-47EE-B839-7FBA7254979C}" type="presParOf" srcId="{D84778AC-536D-4927-AB9A-CA320F9A1ECD}" destId="{A004E08F-AB7D-4864-8A39-A96FC6B3A527}" srcOrd="22" destOrd="0" presId="urn:microsoft.com/office/officeart/2005/8/layout/bProcess3"/>
    <dgm:cxn modelId="{0795E0AC-DC47-46B2-8278-DE06AE43251D}" type="presParOf" srcId="{D84778AC-536D-4927-AB9A-CA320F9A1ECD}" destId="{119791D2-3A74-4D90-8C7F-1AC9288FFBE6}" srcOrd="23" destOrd="0" presId="urn:microsoft.com/office/officeart/2005/8/layout/bProcess3"/>
    <dgm:cxn modelId="{37134260-8B3C-45FA-9B28-BD61B518C8F4}" type="presParOf" srcId="{119791D2-3A74-4D90-8C7F-1AC9288FFBE6}" destId="{9A61CA3F-AB35-4652-B98E-8E57B174FA68}" srcOrd="0" destOrd="0" presId="urn:microsoft.com/office/officeart/2005/8/layout/bProcess3"/>
    <dgm:cxn modelId="{8B23B839-4B51-4E2D-9767-63141C221555}" type="presParOf" srcId="{D84778AC-536D-4927-AB9A-CA320F9A1ECD}" destId="{5E708717-7A68-4456-AD34-12D535BF8172}" srcOrd="24" destOrd="0" presId="urn:microsoft.com/office/officeart/2005/8/layout/bProcess3"/>
    <dgm:cxn modelId="{C82F82A9-0378-499A-8001-6E0B0C39CB30}" type="presParOf" srcId="{D84778AC-536D-4927-AB9A-CA320F9A1ECD}" destId="{D67C7666-18D5-4CCA-ACAA-CEEAFCBF901E}" srcOrd="25" destOrd="0" presId="urn:microsoft.com/office/officeart/2005/8/layout/bProcess3"/>
    <dgm:cxn modelId="{35BBB95D-3ADB-4B8E-8BDB-5C5145941CD4}" type="presParOf" srcId="{D67C7666-18D5-4CCA-ACAA-CEEAFCBF901E}" destId="{FEB7E0DC-0B64-4061-BD8A-0C5F4E43070A}" srcOrd="0" destOrd="0" presId="urn:microsoft.com/office/officeart/2005/8/layout/bProcess3"/>
    <dgm:cxn modelId="{2BCC022B-6A40-4DCE-83CD-C2AA7A843CC2}" type="presParOf" srcId="{D84778AC-536D-4927-AB9A-CA320F9A1ECD}" destId="{29762A30-F85E-430B-8835-8913EDB9CC2A}" srcOrd="26" destOrd="0" presId="urn:microsoft.com/office/officeart/2005/8/layout/bProcess3"/>
    <dgm:cxn modelId="{77FEBD34-F557-49A5-8928-0603E017DC93}" type="presParOf" srcId="{D84778AC-536D-4927-AB9A-CA320F9A1ECD}" destId="{99BECA96-B12B-4F56-931F-34D3012ED79A}" srcOrd="27" destOrd="0" presId="urn:microsoft.com/office/officeart/2005/8/layout/bProcess3"/>
    <dgm:cxn modelId="{71B8DC69-4806-4694-A454-0021EE45E60E}" type="presParOf" srcId="{99BECA96-B12B-4F56-931F-34D3012ED79A}" destId="{6B65AB98-2C02-4206-BF86-D52723CEBABC}" srcOrd="0" destOrd="0" presId="urn:microsoft.com/office/officeart/2005/8/layout/bProcess3"/>
    <dgm:cxn modelId="{26E69937-0E77-4B76-8F0E-556E5BED888E}" type="presParOf" srcId="{D84778AC-536D-4927-AB9A-CA320F9A1ECD}" destId="{6C91A1EC-F29E-4073-AD2B-C5776D778A3F}" srcOrd="2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B9B5992-822C-4A6F-9179-CB6CD1B6A70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8F01814-63A8-48A5-861F-81B39D43FB40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E2E3F-C7A1-4AB1-A5D4-AE89100AF35F}" type="par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0DAD0B14-CACF-45F0-8F69-3250FD1E1B55}" type="sib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C5A83394-2CDE-464F-935D-40EBEBBB563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4B252-38FD-4FDF-A23B-E37F936065BC}" type="par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B3A3CDF7-3225-4447-9470-B9F70EC71DF4}" type="sib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D1CC59D6-11C7-4C63-A41B-FC2EF48383B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1E1F9C-9506-46FE-91B9-BDA33ECDBEF5}" type="par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0FD71D39-3029-424D-BDDB-49C7041D8CE2}" type="sib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25C06575-FD2D-4B8E-A5F5-1A54B5485CD3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ED2B9-0FEC-4022-9D54-37B43FB6A042}" type="par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A136AA36-852C-4327-920D-8226BFB44B75}" type="sib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7B6DE6BF-E4EB-4B18-AA19-301077E976C6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C01A11-CF89-41B8-8FAD-8B8DD051F139}" type="par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C531F68D-59F6-46F6-92B1-126725BE0F94}" type="sib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6B910D8A-23C8-4717-A1A8-C85E4D95AF5D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D8D11B-8BC7-415E-AF73-B132E7D5EA97}" type="par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B9043E6F-8BFF-483C-8790-EE176A0F50D4}" type="sib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FBBB7207-93C0-4929-BF72-8B0AB93AB87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941E8A-59B0-43D5-92FD-5812F0093E0B}" type="par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FB90AEBD-E701-462E-B6E3-292B960B7FC4}" type="sib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07592EBC-3543-4246-93BC-BDCFFBFD30F5}">
      <dgm:prSet phldrT="[文字]"/>
      <dgm:spPr/>
      <dgm:t>
        <a:bodyPr/>
        <a:lstStyle/>
        <a:p>
          <a:r>
            <a:rPr lang="en-US" altLang="zh-TW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0D1E01-9836-4B5F-9F8F-5B78E76A74D9}" type="par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E9C1A674-B1D4-45D9-A743-243FB3CC3589}" type="sib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9F954DD9-62DC-4FFD-8D5A-2C97A0F1B2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F04E9D-948E-4AE7-94BD-D4F03D1F6141}" type="par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2D4FD320-A887-441E-8F75-9874598FBC8E}" type="sib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6374FF48-3976-42CB-93E3-894B354A63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43B142-373D-4C35-9FB7-9F0187D7BEC0}" type="par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2F247D8F-3897-4F74-8BB6-DFF9DB2CD6AF}" type="sib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5CD9443F-7464-4C68-9E36-BA8B9F8F249A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5B8F1-988F-4788-9C67-E01487B493B0}" type="par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3F848DEE-9034-496E-A310-8E1CE2ADEA03}" type="sib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2A6CBAF5-BC8C-4164-BED5-804728FCE8EE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2396C0-C6B8-4066-9244-6FAC4C88FD8D}" type="par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E097C457-50AA-4A69-AE85-EE8474A47458}" type="sib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4F2BD606-A875-41B5-9290-C052387515E9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97BBD-6000-4B7D-AB6A-375018E8CCBC}" type="par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5EE3EF6F-3660-40B4-86C9-E4AA1C023493}" type="sib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63D8E34D-A512-4838-ABB7-42456C13913B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4D8DC-AAAB-4595-BA02-D7ACDA850137}" type="par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F8D164E3-AC9D-4F64-996C-0B08926A01FA}" type="sib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9FD111AF-5E71-47A7-9EC9-08A3B626B75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2ED938-09CA-42D4-81ED-1DDAC41E4809}" type="par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801F8819-13D1-4317-A356-A4BCC790BA5B}" type="sib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D84778AC-536D-4927-AB9A-CA320F9A1ECD}" type="pres">
      <dgm:prSet presAssocID="{3B9B5992-822C-4A6F-9179-CB6CD1B6A70C}" presName="Name0" presStyleCnt="0">
        <dgm:presLayoutVars>
          <dgm:dir/>
          <dgm:resizeHandles val="exact"/>
        </dgm:presLayoutVars>
      </dgm:prSet>
      <dgm:spPr/>
    </dgm:pt>
    <dgm:pt modelId="{D134649E-BCAB-428C-8976-C0307943D988}" type="pres">
      <dgm:prSet presAssocID="{18F01814-63A8-48A5-861F-81B39D43FB40}" presName="node" presStyleLbl="node1" presStyleIdx="0" presStyleCnt="15" custScaleX="142888">
        <dgm:presLayoutVars>
          <dgm:bulletEnabled val="1"/>
        </dgm:presLayoutVars>
      </dgm:prSet>
      <dgm:spPr/>
    </dgm:pt>
    <dgm:pt modelId="{74072F48-AC43-4569-BB0D-957140289B71}" type="pres">
      <dgm:prSet presAssocID="{0DAD0B14-CACF-45F0-8F69-3250FD1E1B55}" presName="sibTrans" presStyleLbl="sibTrans1D1" presStyleIdx="0" presStyleCnt="14"/>
      <dgm:spPr/>
    </dgm:pt>
    <dgm:pt modelId="{E6A2B443-6858-4062-9BA3-FB32255232AA}" type="pres">
      <dgm:prSet presAssocID="{0DAD0B14-CACF-45F0-8F69-3250FD1E1B55}" presName="connectorText" presStyleLbl="sibTrans1D1" presStyleIdx="0" presStyleCnt="14"/>
      <dgm:spPr/>
    </dgm:pt>
    <dgm:pt modelId="{E8F73294-3B74-42D8-92EB-DEB3A197FED8}" type="pres">
      <dgm:prSet presAssocID="{C5A83394-2CDE-464F-935D-40EBEBBB563B}" presName="node" presStyleLbl="node1" presStyleIdx="1" presStyleCnt="15">
        <dgm:presLayoutVars>
          <dgm:bulletEnabled val="1"/>
        </dgm:presLayoutVars>
      </dgm:prSet>
      <dgm:spPr/>
    </dgm:pt>
    <dgm:pt modelId="{5F7C6955-E538-403F-9E72-0EBC462FEBBA}" type="pres">
      <dgm:prSet presAssocID="{B3A3CDF7-3225-4447-9470-B9F70EC71DF4}" presName="sibTrans" presStyleLbl="sibTrans1D1" presStyleIdx="1" presStyleCnt="14"/>
      <dgm:spPr/>
    </dgm:pt>
    <dgm:pt modelId="{3644A018-539F-4E20-A924-7E4D05D6B76D}" type="pres">
      <dgm:prSet presAssocID="{B3A3CDF7-3225-4447-9470-B9F70EC71DF4}" presName="connectorText" presStyleLbl="sibTrans1D1" presStyleIdx="1" presStyleCnt="14"/>
      <dgm:spPr/>
    </dgm:pt>
    <dgm:pt modelId="{2A8C0E4D-6A7D-4AB4-BA3F-79DF303B76B0}" type="pres">
      <dgm:prSet presAssocID="{D1CC59D6-11C7-4C63-A41B-FC2EF48383BB}" presName="node" presStyleLbl="node1" presStyleIdx="2" presStyleCnt="15">
        <dgm:presLayoutVars>
          <dgm:bulletEnabled val="1"/>
        </dgm:presLayoutVars>
      </dgm:prSet>
      <dgm:spPr/>
    </dgm:pt>
    <dgm:pt modelId="{8C6E111C-CD21-4609-9B5F-3F76F53554C9}" type="pres">
      <dgm:prSet presAssocID="{0FD71D39-3029-424D-BDDB-49C7041D8CE2}" presName="sibTrans" presStyleLbl="sibTrans1D1" presStyleIdx="2" presStyleCnt="14"/>
      <dgm:spPr/>
    </dgm:pt>
    <dgm:pt modelId="{3A417A8E-91C3-4407-B462-D1C11BD6B0AE}" type="pres">
      <dgm:prSet presAssocID="{0FD71D39-3029-424D-BDDB-49C7041D8CE2}" presName="connectorText" presStyleLbl="sibTrans1D1" presStyleIdx="2" presStyleCnt="14"/>
      <dgm:spPr/>
    </dgm:pt>
    <dgm:pt modelId="{294B9E03-AE43-4DF0-AE22-4E29C805E5D0}" type="pres">
      <dgm:prSet presAssocID="{25C06575-FD2D-4B8E-A5F5-1A54B5485CD3}" presName="node" presStyleLbl="node1" presStyleIdx="3" presStyleCnt="15">
        <dgm:presLayoutVars>
          <dgm:bulletEnabled val="1"/>
        </dgm:presLayoutVars>
      </dgm:prSet>
      <dgm:spPr/>
    </dgm:pt>
    <dgm:pt modelId="{3087AD3B-5568-4AE4-B44F-7D46F56E9924}" type="pres">
      <dgm:prSet presAssocID="{A136AA36-852C-4327-920D-8226BFB44B75}" presName="sibTrans" presStyleLbl="sibTrans1D1" presStyleIdx="3" presStyleCnt="14"/>
      <dgm:spPr/>
    </dgm:pt>
    <dgm:pt modelId="{37F129B2-9AA4-444D-BD4D-75A6552769D0}" type="pres">
      <dgm:prSet presAssocID="{A136AA36-852C-4327-920D-8226BFB44B75}" presName="connectorText" presStyleLbl="sibTrans1D1" presStyleIdx="3" presStyleCnt="14"/>
      <dgm:spPr/>
    </dgm:pt>
    <dgm:pt modelId="{1C467F30-8B14-414F-8319-B115F84788C8}" type="pres">
      <dgm:prSet presAssocID="{7B6DE6BF-E4EB-4B18-AA19-301077E976C6}" presName="node" presStyleLbl="node1" presStyleIdx="4" presStyleCnt="15">
        <dgm:presLayoutVars>
          <dgm:bulletEnabled val="1"/>
        </dgm:presLayoutVars>
      </dgm:prSet>
      <dgm:spPr/>
    </dgm:pt>
    <dgm:pt modelId="{FD2C1C54-B7F0-462A-A383-4EDDEADE5A83}" type="pres">
      <dgm:prSet presAssocID="{C531F68D-59F6-46F6-92B1-126725BE0F94}" presName="sibTrans" presStyleLbl="sibTrans1D1" presStyleIdx="4" presStyleCnt="14"/>
      <dgm:spPr/>
    </dgm:pt>
    <dgm:pt modelId="{5C30BA89-2E08-47EA-AFF7-64BC0E26E928}" type="pres">
      <dgm:prSet presAssocID="{C531F68D-59F6-46F6-92B1-126725BE0F94}" presName="connectorText" presStyleLbl="sibTrans1D1" presStyleIdx="4" presStyleCnt="14"/>
      <dgm:spPr/>
    </dgm:pt>
    <dgm:pt modelId="{A21F00A1-E0C5-4B6C-A4B7-303F5B570CC7}" type="pres">
      <dgm:prSet presAssocID="{6B910D8A-23C8-4717-A1A8-C85E4D95AF5D}" presName="node" presStyleLbl="node1" presStyleIdx="5" presStyleCnt="15">
        <dgm:presLayoutVars>
          <dgm:bulletEnabled val="1"/>
        </dgm:presLayoutVars>
      </dgm:prSet>
      <dgm:spPr/>
    </dgm:pt>
    <dgm:pt modelId="{6A380B63-B20A-4595-AA0B-ADD093F30786}" type="pres">
      <dgm:prSet presAssocID="{B9043E6F-8BFF-483C-8790-EE176A0F50D4}" presName="sibTrans" presStyleLbl="sibTrans1D1" presStyleIdx="5" presStyleCnt="14"/>
      <dgm:spPr/>
    </dgm:pt>
    <dgm:pt modelId="{7753798E-0847-4D13-86AE-DAF4831A1A6F}" type="pres">
      <dgm:prSet presAssocID="{B9043E6F-8BFF-483C-8790-EE176A0F50D4}" presName="connectorText" presStyleLbl="sibTrans1D1" presStyleIdx="5" presStyleCnt="14"/>
      <dgm:spPr/>
    </dgm:pt>
    <dgm:pt modelId="{4D178E85-9C53-4619-A5DE-8AA79BDF39E7}" type="pres">
      <dgm:prSet presAssocID="{FBBB7207-93C0-4929-BF72-8B0AB93AB877}" presName="node" presStyleLbl="node1" presStyleIdx="6" presStyleCnt="15">
        <dgm:presLayoutVars>
          <dgm:bulletEnabled val="1"/>
        </dgm:presLayoutVars>
      </dgm:prSet>
      <dgm:spPr/>
    </dgm:pt>
    <dgm:pt modelId="{97CF4235-2D77-47DA-A6FC-3ECCBD80B6A0}" type="pres">
      <dgm:prSet presAssocID="{FB90AEBD-E701-462E-B6E3-292B960B7FC4}" presName="sibTrans" presStyleLbl="sibTrans1D1" presStyleIdx="6" presStyleCnt="14"/>
      <dgm:spPr/>
    </dgm:pt>
    <dgm:pt modelId="{A19108C2-9165-46F3-9E09-F9C766A6F497}" type="pres">
      <dgm:prSet presAssocID="{FB90AEBD-E701-462E-B6E3-292B960B7FC4}" presName="connectorText" presStyleLbl="sibTrans1D1" presStyleIdx="6" presStyleCnt="14"/>
      <dgm:spPr/>
    </dgm:pt>
    <dgm:pt modelId="{113180DD-6FF3-4144-89AA-8D965540E6ED}" type="pres">
      <dgm:prSet presAssocID="{07592EBC-3543-4246-93BC-BDCFFBFD30F5}" presName="node" presStyleLbl="node1" presStyleIdx="7" presStyleCnt="15">
        <dgm:presLayoutVars>
          <dgm:bulletEnabled val="1"/>
        </dgm:presLayoutVars>
      </dgm:prSet>
      <dgm:spPr/>
    </dgm:pt>
    <dgm:pt modelId="{1943042C-2EF7-481E-AAD3-B8790D9D2E3C}" type="pres">
      <dgm:prSet presAssocID="{E9C1A674-B1D4-45D9-A743-243FB3CC3589}" presName="sibTrans" presStyleLbl="sibTrans1D1" presStyleIdx="7" presStyleCnt="14"/>
      <dgm:spPr/>
    </dgm:pt>
    <dgm:pt modelId="{A88B8DF2-CBAE-4ED3-849B-924176053E0B}" type="pres">
      <dgm:prSet presAssocID="{E9C1A674-B1D4-45D9-A743-243FB3CC3589}" presName="connectorText" presStyleLbl="sibTrans1D1" presStyleIdx="7" presStyleCnt="14"/>
      <dgm:spPr/>
    </dgm:pt>
    <dgm:pt modelId="{D416A5A6-4112-47F4-AA6D-DC2D98AE0490}" type="pres">
      <dgm:prSet presAssocID="{9F954DD9-62DC-4FFD-8D5A-2C97A0F1B21E}" presName="node" presStyleLbl="node1" presStyleIdx="8" presStyleCnt="15" custScaleX="157430">
        <dgm:presLayoutVars>
          <dgm:bulletEnabled val="1"/>
        </dgm:presLayoutVars>
      </dgm:prSet>
      <dgm:spPr/>
    </dgm:pt>
    <dgm:pt modelId="{0A401C6F-3E49-4C2F-9891-DC5AFAC57A82}" type="pres">
      <dgm:prSet presAssocID="{2D4FD320-A887-441E-8F75-9874598FBC8E}" presName="sibTrans" presStyleLbl="sibTrans1D1" presStyleIdx="8" presStyleCnt="14"/>
      <dgm:spPr/>
    </dgm:pt>
    <dgm:pt modelId="{1474B91E-403C-4C19-95BA-BFFC0F33D585}" type="pres">
      <dgm:prSet presAssocID="{2D4FD320-A887-441E-8F75-9874598FBC8E}" presName="connectorText" presStyleLbl="sibTrans1D1" presStyleIdx="8" presStyleCnt="14"/>
      <dgm:spPr/>
    </dgm:pt>
    <dgm:pt modelId="{C00EC4B4-464A-47DF-AB18-464A34016AFC}" type="pres">
      <dgm:prSet presAssocID="{6374FF48-3976-42CB-93E3-894B354A631E}" presName="node" presStyleLbl="node1" presStyleIdx="9" presStyleCnt="15">
        <dgm:presLayoutVars>
          <dgm:bulletEnabled val="1"/>
        </dgm:presLayoutVars>
      </dgm:prSet>
      <dgm:spPr/>
    </dgm:pt>
    <dgm:pt modelId="{84F5714E-BA5E-4C44-AF85-B785C7699193}" type="pres">
      <dgm:prSet presAssocID="{2F247D8F-3897-4F74-8BB6-DFF9DB2CD6AF}" presName="sibTrans" presStyleLbl="sibTrans1D1" presStyleIdx="9" presStyleCnt="14"/>
      <dgm:spPr/>
    </dgm:pt>
    <dgm:pt modelId="{FE7E154E-F80B-4253-83F1-76C25BBCFD2D}" type="pres">
      <dgm:prSet presAssocID="{2F247D8F-3897-4F74-8BB6-DFF9DB2CD6AF}" presName="connectorText" presStyleLbl="sibTrans1D1" presStyleIdx="9" presStyleCnt="14"/>
      <dgm:spPr/>
    </dgm:pt>
    <dgm:pt modelId="{BEC85BBE-C973-49BE-8186-579DC45FD222}" type="pres">
      <dgm:prSet presAssocID="{63D8E34D-A512-4838-ABB7-42456C13913B}" presName="node" presStyleLbl="node1" presStyleIdx="10" presStyleCnt="15">
        <dgm:presLayoutVars>
          <dgm:bulletEnabled val="1"/>
        </dgm:presLayoutVars>
      </dgm:prSet>
      <dgm:spPr/>
    </dgm:pt>
    <dgm:pt modelId="{D4BAB384-0951-497F-B6A4-5CC94C8E36DA}" type="pres">
      <dgm:prSet presAssocID="{F8D164E3-AC9D-4F64-996C-0B08926A01FA}" presName="sibTrans" presStyleLbl="sibTrans1D1" presStyleIdx="10" presStyleCnt="14"/>
      <dgm:spPr/>
    </dgm:pt>
    <dgm:pt modelId="{435942D7-7D1C-43BF-887A-0E378E729E93}" type="pres">
      <dgm:prSet presAssocID="{F8D164E3-AC9D-4F64-996C-0B08926A01FA}" presName="connectorText" presStyleLbl="sibTrans1D1" presStyleIdx="10" presStyleCnt="14"/>
      <dgm:spPr/>
    </dgm:pt>
    <dgm:pt modelId="{A004E08F-AB7D-4864-8A39-A96FC6B3A527}" type="pres">
      <dgm:prSet presAssocID="{9FD111AF-5E71-47A7-9EC9-08A3B626B757}" presName="node" presStyleLbl="node1" presStyleIdx="11" presStyleCnt="15">
        <dgm:presLayoutVars>
          <dgm:bulletEnabled val="1"/>
        </dgm:presLayoutVars>
      </dgm:prSet>
      <dgm:spPr/>
    </dgm:pt>
    <dgm:pt modelId="{119791D2-3A74-4D90-8C7F-1AC9288FFBE6}" type="pres">
      <dgm:prSet presAssocID="{801F8819-13D1-4317-A356-A4BCC790BA5B}" presName="sibTrans" presStyleLbl="sibTrans1D1" presStyleIdx="11" presStyleCnt="14"/>
      <dgm:spPr/>
    </dgm:pt>
    <dgm:pt modelId="{9A61CA3F-AB35-4652-B98E-8E57B174FA68}" type="pres">
      <dgm:prSet presAssocID="{801F8819-13D1-4317-A356-A4BCC790BA5B}" presName="connectorText" presStyleLbl="sibTrans1D1" presStyleIdx="11" presStyleCnt="14"/>
      <dgm:spPr/>
    </dgm:pt>
    <dgm:pt modelId="{5E708717-7A68-4456-AD34-12D535BF8172}" type="pres">
      <dgm:prSet presAssocID="{5CD9443F-7464-4C68-9E36-BA8B9F8F249A}" presName="node" presStyleLbl="node1" presStyleIdx="12" presStyleCnt="15">
        <dgm:presLayoutVars>
          <dgm:bulletEnabled val="1"/>
        </dgm:presLayoutVars>
      </dgm:prSet>
      <dgm:spPr/>
    </dgm:pt>
    <dgm:pt modelId="{D67C7666-18D5-4CCA-ACAA-CEEAFCBF901E}" type="pres">
      <dgm:prSet presAssocID="{3F848DEE-9034-496E-A310-8E1CE2ADEA03}" presName="sibTrans" presStyleLbl="sibTrans1D1" presStyleIdx="12" presStyleCnt="14"/>
      <dgm:spPr/>
    </dgm:pt>
    <dgm:pt modelId="{FEB7E0DC-0B64-4061-BD8A-0C5F4E43070A}" type="pres">
      <dgm:prSet presAssocID="{3F848DEE-9034-496E-A310-8E1CE2ADEA03}" presName="connectorText" presStyleLbl="sibTrans1D1" presStyleIdx="12" presStyleCnt="14"/>
      <dgm:spPr/>
    </dgm:pt>
    <dgm:pt modelId="{29762A30-F85E-430B-8835-8913EDB9CC2A}" type="pres">
      <dgm:prSet presAssocID="{2A6CBAF5-BC8C-4164-BED5-804728FCE8EE}" presName="node" presStyleLbl="node1" presStyleIdx="13" presStyleCnt="15">
        <dgm:presLayoutVars>
          <dgm:bulletEnabled val="1"/>
        </dgm:presLayoutVars>
      </dgm:prSet>
      <dgm:spPr/>
    </dgm:pt>
    <dgm:pt modelId="{99BECA96-B12B-4F56-931F-34D3012ED79A}" type="pres">
      <dgm:prSet presAssocID="{E097C457-50AA-4A69-AE85-EE8474A47458}" presName="sibTrans" presStyleLbl="sibTrans1D1" presStyleIdx="13" presStyleCnt="14"/>
      <dgm:spPr/>
    </dgm:pt>
    <dgm:pt modelId="{6B65AB98-2C02-4206-BF86-D52723CEBABC}" type="pres">
      <dgm:prSet presAssocID="{E097C457-50AA-4A69-AE85-EE8474A47458}" presName="connectorText" presStyleLbl="sibTrans1D1" presStyleIdx="13" presStyleCnt="14"/>
      <dgm:spPr/>
    </dgm:pt>
    <dgm:pt modelId="{6C91A1EC-F29E-4073-AD2B-C5776D778A3F}" type="pres">
      <dgm:prSet presAssocID="{4F2BD606-A875-41B5-9290-C052387515E9}" presName="node" presStyleLbl="node1" presStyleIdx="14" presStyleCnt="15">
        <dgm:presLayoutVars>
          <dgm:bulletEnabled val="1"/>
        </dgm:presLayoutVars>
      </dgm:prSet>
      <dgm:spPr/>
    </dgm:pt>
  </dgm:ptLst>
  <dgm:cxnLst>
    <dgm:cxn modelId="{97256A00-895F-49C8-8612-90C05653ECDE}" srcId="{3B9B5992-822C-4A6F-9179-CB6CD1B6A70C}" destId="{FBBB7207-93C0-4929-BF72-8B0AB93AB877}" srcOrd="6" destOrd="0" parTransId="{A5941E8A-59B0-43D5-92FD-5812F0093E0B}" sibTransId="{FB90AEBD-E701-462E-B6E3-292B960B7FC4}"/>
    <dgm:cxn modelId="{682E6F07-8011-448E-BAC4-0C664DFC7CCE}" type="presOf" srcId="{FB90AEBD-E701-462E-B6E3-292B960B7FC4}" destId="{A19108C2-9165-46F3-9E09-F9C766A6F497}" srcOrd="1" destOrd="0" presId="urn:microsoft.com/office/officeart/2005/8/layout/bProcess3"/>
    <dgm:cxn modelId="{486EF407-6AA2-4E46-9419-CB8A4D3BE8B0}" type="presOf" srcId="{6B910D8A-23C8-4717-A1A8-C85E4D95AF5D}" destId="{A21F00A1-E0C5-4B6C-A4B7-303F5B570CC7}" srcOrd="0" destOrd="0" presId="urn:microsoft.com/office/officeart/2005/8/layout/bProcess3"/>
    <dgm:cxn modelId="{94D0640C-1E06-4AF4-85CD-6CB1A7596B64}" type="presOf" srcId="{0FD71D39-3029-424D-BDDB-49C7041D8CE2}" destId="{8C6E111C-CD21-4609-9B5F-3F76F53554C9}" srcOrd="0" destOrd="0" presId="urn:microsoft.com/office/officeart/2005/8/layout/bProcess3"/>
    <dgm:cxn modelId="{780FEC0E-0B54-432F-B491-5BCC293F1A10}" srcId="{3B9B5992-822C-4A6F-9179-CB6CD1B6A70C}" destId="{63D8E34D-A512-4838-ABB7-42456C13913B}" srcOrd="10" destOrd="0" parTransId="{9E14D8DC-AAAB-4595-BA02-D7ACDA850137}" sibTransId="{F8D164E3-AC9D-4F64-996C-0B08926A01FA}"/>
    <dgm:cxn modelId="{E51D2B0F-B136-4FCA-AC4E-5E8CBBB718ED}" type="presOf" srcId="{801F8819-13D1-4317-A356-A4BCC790BA5B}" destId="{9A61CA3F-AB35-4652-B98E-8E57B174FA68}" srcOrd="1" destOrd="0" presId="urn:microsoft.com/office/officeart/2005/8/layout/bProcess3"/>
    <dgm:cxn modelId="{9FD1DD11-7907-4682-BD08-7079DFE687D7}" type="presOf" srcId="{9FD111AF-5E71-47A7-9EC9-08A3B626B757}" destId="{A004E08F-AB7D-4864-8A39-A96FC6B3A527}" srcOrd="0" destOrd="0" presId="urn:microsoft.com/office/officeart/2005/8/layout/bProcess3"/>
    <dgm:cxn modelId="{896F1315-130B-4C13-A6D4-D89A1C5E1479}" type="presOf" srcId="{0DAD0B14-CACF-45F0-8F69-3250FD1E1B55}" destId="{74072F48-AC43-4569-BB0D-957140289B71}" srcOrd="0" destOrd="0" presId="urn:microsoft.com/office/officeart/2005/8/layout/bProcess3"/>
    <dgm:cxn modelId="{49E4DD2F-1BAC-422F-BA37-E6F56D3C5FF5}" type="presOf" srcId="{C5A83394-2CDE-464F-935D-40EBEBBB563B}" destId="{E8F73294-3B74-42D8-92EB-DEB3A197FED8}" srcOrd="0" destOrd="0" presId="urn:microsoft.com/office/officeart/2005/8/layout/bProcess3"/>
    <dgm:cxn modelId="{F2E6E82F-9B98-4840-9C1C-1523A5B0FA6B}" srcId="{3B9B5992-822C-4A6F-9179-CB6CD1B6A70C}" destId="{6374FF48-3976-42CB-93E3-894B354A631E}" srcOrd="9" destOrd="0" parTransId="{4943B142-373D-4C35-9FB7-9F0187D7BEC0}" sibTransId="{2F247D8F-3897-4F74-8BB6-DFF9DB2CD6AF}"/>
    <dgm:cxn modelId="{C0A2FB3F-23FA-4352-8059-BCF439EA9EC2}" type="presOf" srcId="{FB90AEBD-E701-462E-B6E3-292B960B7FC4}" destId="{97CF4235-2D77-47DA-A6FC-3ECCBD80B6A0}" srcOrd="0" destOrd="0" presId="urn:microsoft.com/office/officeart/2005/8/layout/bProcess3"/>
    <dgm:cxn modelId="{42C6855E-ABDE-4A8B-B8EC-8BBFCE39FCCE}" type="presOf" srcId="{5CD9443F-7464-4C68-9E36-BA8B9F8F249A}" destId="{5E708717-7A68-4456-AD34-12D535BF8172}" srcOrd="0" destOrd="0" presId="urn:microsoft.com/office/officeart/2005/8/layout/bProcess3"/>
    <dgm:cxn modelId="{D2101A60-1559-479F-B39B-748830AB04CB}" type="presOf" srcId="{E9C1A674-B1D4-45D9-A743-243FB3CC3589}" destId="{A88B8DF2-CBAE-4ED3-849B-924176053E0B}" srcOrd="1" destOrd="0" presId="urn:microsoft.com/office/officeart/2005/8/layout/bProcess3"/>
    <dgm:cxn modelId="{DB0B6A45-19FF-4409-BB16-40C3690944CD}" srcId="{3B9B5992-822C-4A6F-9179-CB6CD1B6A70C}" destId="{D1CC59D6-11C7-4C63-A41B-FC2EF48383BB}" srcOrd="2" destOrd="0" parTransId="{701E1F9C-9506-46FE-91B9-BDA33ECDBEF5}" sibTransId="{0FD71D39-3029-424D-BDDB-49C7041D8CE2}"/>
    <dgm:cxn modelId="{9C507E47-8939-404B-A5EF-9526419ADFD3}" srcId="{3B9B5992-822C-4A6F-9179-CB6CD1B6A70C}" destId="{18F01814-63A8-48A5-861F-81B39D43FB40}" srcOrd="0" destOrd="0" parTransId="{1BEE2E3F-C7A1-4AB1-A5D4-AE89100AF35F}" sibTransId="{0DAD0B14-CACF-45F0-8F69-3250FD1E1B55}"/>
    <dgm:cxn modelId="{90FF5548-1CEF-4D60-A6E7-93833774CBEF}" type="presOf" srcId="{3F848DEE-9034-496E-A310-8E1CE2ADEA03}" destId="{FEB7E0DC-0B64-4061-BD8A-0C5F4E43070A}" srcOrd="1" destOrd="0" presId="urn:microsoft.com/office/officeart/2005/8/layout/bProcess3"/>
    <dgm:cxn modelId="{E3622449-7127-4AE1-82DE-5030841287DF}" srcId="{3B9B5992-822C-4A6F-9179-CB6CD1B6A70C}" destId="{4F2BD606-A875-41B5-9290-C052387515E9}" srcOrd="14" destOrd="0" parTransId="{31497BBD-6000-4B7D-AB6A-375018E8CCBC}" sibTransId="{5EE3EF6F-3660-40B4-86C9-E4AA1C023493}"/>
    <dgm:cxn modelId="{4B304C6A-56F5-491F-A867-66EF69B75C9A}" type="presOf" srcId="{F8D164E3-AC9D-4F64-996C-0B08926A01FA}" destId="{D4BAB384-0951-497F-B6A4-5CC94C8E36DA}" srcOrd="0" destOrd="0" presId="urn:microsoft.com/office/officeart/2005/8/layout/bProcess3"/>
    <dgm:cxn modelId="{364E4C6A-C250-4D45-8826-9B2608812E4B}" type="presOf" srcId="{3B9B5992-822C-4A6F-9179-CB6CD1B6A70C}" destId="{D84778AC-536D-4927-AB9A-CA320F9A1ECD}" srcOrd="0" destOrd="0" presId="urn:microsoft.com/office/officeart/2005/8/layout/bProcess3"/>
    <dgm:cxn modelId="{CB581B6C-4085-4609-8D00-90C432827E16}" type="presOf" srcId="{3F848DEE-9034-496E-A310-8E1CE2ADEA03}" destId="{D67C7666-18D5-4CCA-ACAA-CEEAFCBF901E}" srcOrd="0" destOrd="0" presId="urn:microsoft.com/office/officeart/2005/8/layout/bProcess3"/>
    <dgm:cxn modelId="{7B5A9D6D-AE00-4CD5-800E-A48C26894302}" type="presOf" srcId="{A136AA36-852C-4327-920D-8226BFB44B75}" destId="{37F129B2-9AA4-444D-BD4D-75A6552769D0}" srcOrd="1" destOrd="0" presId="urn:microsoft.com/office/officeart/2005/8/layout/bProcess3"/>
    <dgm:cxn modelId="{1D659D4E-0626-4D38-8F52-42A6BBE6D6C9}" srcId="{3B9B5992-822C-4A6F-9179-CB6CD1B6A70C}" destId="{C5A83394-2CDE-464F-935D-40EBEBBB563B}" srcOrd="1" destOrd="0" parTransId="{D0B4B252-38FD-4FDF-A23B-E37F936065BC}" sibTransId="{B3A3CDF7-3225-4447-9470-B9F70EC71DF4}"/>
    <dgm:cxn modelId="{AFA03E4F-880C-472F-A5A5-122E2DBC2F1A}" type="presOf" srcId="{9F954DD9-62DC-4FFD-8D5A-2C97A0F1B21E}" destId="{D416A5A6-4112-47F4-AA6D-DC2D98AE0490}" srcOrd="0" destOrd="0" presId="urn:microsoft.com/office/officeart/2005/8/layout/bProcess3"/>
    <dgm:cxn modelId="{DF424B50-E959-4992-BA39-B8A255A13E02}" type="presOf" srcId="{A136AA36-852C-4327-920D-8226BFB44B75}" destId="{3087AD3B-5568-4AE4-B44F-7D46F56E9924}" srcOrd="0" destOrd="0" presId="urn:microsoft.com/office/officeart/2005/8/layout/bProcess3"/>
    <dgm:cxn modelId="{41AC5250-0253-4F0C-85A8-26AFF796A3CA}" type="presOf" srcId="{0DAD0B14-CACF-45F0-8F69-3250FD1E1B55}" destId="{E6A2B443-6858-4062-9BA3-FB32255232AA}" srcOrd="1" destOrd="0" presId="urn:microsoft.com/office/officeart/2005/8/layout/bProcess3"/>
    <dgm:cxn modelId="{5BE6A174-0571-4AC3-935D-4C969D8423B8}" type="presOf" srcId="{0FD71D39-3029-424D-BDDB-49C7041D8CE2}" destId="{3A417A8E-91C3-4407-B462-D1C11BD6B0AE}" srcOrd="1" destOrd="0" presId="urn:microsoft.com/office/officeart/2005/8/layout/bProcess3"/>
    <dgm:cxn modelId="{F4B17A7B-F0F8-4C14-99EA-CB48693C5206}" type="presOf" srcId="{E097C457-50AA-4A69-AE85-EE8474A47458}" destId="{99BECA96-B12B-4F56-931F-34D3012ED79A}" srcOrd="0" destOrd="0" presId="urn:microsoft.com/office/officeart/2005/8/layout/bProcess3"/>
    <dgm:cxn modelId="{ABEBA37C-20FA-4042-B89F-A9734E158275}" type="presOf" srcId="{7B6DE6BF-E4EB-4B18-AA19-301077E976C6}" destId="{1C467F30-8B14-414F-8319-B115F84788C8}" srcOrd="0" destOrd="0" presId="urn:microsoft.com/office/officeart/2005/8/layout/bProcess3"/>
    <dgm:cxn modelId="{1E84857D-7644-4311-8046-8D8ED025870C}" srcId="{3B9B5992-822C-4A6F-9179-CB6CD1B6A70C}" destId="{25C06575-FD2D-4B8E-A5F5-1A54B5485CD3}" srcOrd="3" destOrd="0" parTransId="{A42ED2B9-0FEC-4022-9D54-37B43FB6A042}" sibTransId="{A136AA36-852C-4327-920D-8226BFB44B75}"/>
    <dgm:cxn modelId="{37810B87-F79D-4CFE-8492-791BE9F1DD45}" type="presOf" srcId="{B9043E6F-8BFF-483C-8790-EE176A0F50D4}" destId="{6A380B63-B20A-4595-AA0B-ADD093F30786}" srcOrd="0" destOrd="0" presId="urn:microsoft.com/office/officeart/2005/8/layout/bProcess3"/>
    <dgm:cxn modelId="{542B518A-6B26-486A-B74B-9DA5057DACED}" srcId="{3B9B5992-822C-4A6F-9179-CB6CD1B6A70C}" destId="{07592EBC-3543-4246-93BC-BDCFFBFD30F5}" srcOrd="7" destOrd="0" parTransId="{420D1E01-9836-4B5F-9F8F-5B78E76A74D9}" sibTransId="{E9C1A674-B1D4-45D9-A743-243FB3CC3589}"/>
    <dgm:cxn modelId="{CBA4A18D-D409-4CE2-BC20-4AB1397AFA4A}" type="presOf" srcId="{18F01814-63A8-48A5-861F-81B39D43FB40}" destId="{D134649E-BCAB-428C-8976-C0307943D988}" srcOrd="0" destOrd="0" presId="urn:microsoft.com/office/officeart/2005/8/layout/bProcess3"/>
    <dgm:cxn modelId="{23680999-8AEB-4B35-97E4-F4630FBA17D3}" type="presOf" srcId="{C531F68D-59F6-46F6-92B1-126725BE0F94}" destId="{FD2C1C54-B7F0-462A-A383-4EDDEADE5A83}" srcOrd="0" destOrd="0" presId="urn:microsoft.com/office/officeart/2005/8/layout/bProcess3"/>
    <dgm:cxn modelId="{CE783A99-3B9E-4722-A0C2-D1907B1885D4}" type="presOf" srcId="{B9043E6F-8BFF-483C-8790-EE176A0F50D4}" destId="{7753798E-0847-4D13-86AE-DAF4831A1A6F}" srcOrd="1" destOrd="0" presId="urn:microsoft.com/office/officeart/2005/8/layout/bProcess3"/>
    <dgm:cxn modelId="{322EA599-CFE2-4626-B9CE-3A3ADC0B4610}" type="presOf" srcId="{2F247D8F-3897-4F74-8BB6-DFF9DB2CD6AF}" destId="{FE7E154E-F80B-4253-83F1-76C25BBCFD2D}" srcOrd="1" destOrd="0" presId="urn:microsoft.com/office/officeart/2005/8/layout/bProcess3"/>
    <dgm:cxn modelId="{6A97F49C-42FD-4B0B-9A1C-78826DF377BD}" type="presOf" srcId="{801F8819-13D1-4317-A356-A4BCC790BA5B}" destId="{119791D2-3A74-4D90-8C7F-1AC9288FFBE6}" srcOrd="0" destOrd="0" presId="urn:microsoft.com/office/officeart/2005/8/layout/bProcess3"/>
    <dgm:cxn modelId="{FBE58CA7-A961-462E-A305-E5833864A9CC}" srcId="{3B9B5992-822C-4A6F-9179-CB6CD1B6A70C}" destId="{9FD111AF-5E71-47A7-9EC9-08A3B626B757}" srcOrd="11" destOrd="0" parTransId="{832ED938-09CA-42D4-81ED-1DDAC41E4809}" sibTransId="{801F8819-13D1-4317-A356-A4BCC790BA5B}"/>
    <dgm:cxn modelId="{53414CA8-F126-49F0-A5B2-B40F8483FA92}" type="presOf" srcId="{E097C457-50AA-4A69-AE85-EE8474A47458}" destId="{6B65AB98-2C02-4206-BF86-D52723CEBABC}" srcOrd="1" destOrd="0" presId="urn:microsoft.com/office/officeart/2005/8/layout/bProcess3"/>
    <dgm:cxn modelId="{AF453BA9-E59F-44D6-B7ED-E81BFBF6B3F7}" type="presOf" srcId="{C531F68D-59F6-46F6-92B1-126725BE0F94}" destId="{5C30BA89-2E08-47EA-AFF7-64BC0E26E928}" srcOrd="1" destOrd="0" presId="urn:microsoft.com/office/officeart/2005/8/layout/bProcess3"/>
    <dgm:cxn modelId="{08C973AB-AD8B-4FE0-A37E-0A7FD4F648CC}" type="presOf" srcId="{2A6CBAF5-BC8C-4164-BED5-804728FCE8EE}" destId="{29762A30-F85E-430B-8835-8913EDB9CC2A}" srcOrd="0" destOrd="0" presId="urn:microsoft.com/office/officeart/2005/8/layout/bProcess3"/>
    <dgm:cxn modelId="{9B31E8AC-AE92-47B3-8336-2742C12EE312}" type="presOf" srcId="{63D8E34D-A512-4838-ABB7-42456C13913B}" destId="{BEC85BBE-C973-49BE-8186-579DC45FD222}" srcOrd="0" destOrd="0" presId="urn:microsoft.com/office/officeart/2005/8/layout/bProcess3"/>
    <dgm:cxn modelId="{14DF0CAE-EB77-41F2-BD4B-F4F5A7175C61}" type="presOf" srcId="{25C06575-FD2D-4B8E-A5F5-1A54B5485CD3}" destId="{294B9E03-AE43-4DF0-AE22-4E29C805E5D0}" srcOrd="0" destOrd="0" presId="urn:microsoft.com/office/officeart/2005/8/layout/bProcess3"/>
    <dgm:cxn modelId="{995578B4-A42A-4F0C-BFA3-B02829E92D43}" type="presOf" srcId="{D1CC59D6-11C7-4C63-A41B-FC2EF48383BB}" destId="{2A8C0E4D-6A7D-4AB4-BA3F-79DF303B76B0}" srcOrd="0" destOrd="0" presId="urn:microsoft.com/office/officeart/2005/8/layout/bProcess3"/>
    <dgm:cxn modelId="{87E8E0B5-D683-49A5-8132-CFDF4A4AB1C9}" srcId="{3B9B5992-822C-4A6F-9179-CB6CD1B6A70C}" destId="{5CD9443F-7464-4C68-9E36-BA8B9F8F249A}" srcOrd="12" destOrd="0" parTransId="{5F85B8F1-988F-4788-9C67-E01487B493B0}" sibTransId="{3F848DEE-9034-496E-A310-8E1CE2ADEA03}"/>
    <dgm:cxn modelId="{050E87B7-E3F8-4485-A74C-F8B39A5FD6F8}" srcId="{3B9B5992-822C-4A6F-9179-CB6CD1B6A70C}" destId="{7B6DE6BF-E4EB-4B18-AA19-301077E976C6}" srcOrd="4" destOrd="0" parTransId="{A3C01A11-CF89-41B8-8FAD-8B8DD051F139}" sibTransId="{C531F68D-59F6-46F6-92B1-126725BE0F94}"/>
    <dgm:cxn modelId="{E82ACEBA-45D2-43F6-90E4-F278E9AA32BC}" type="presOf" srcId="{F8D164E3-AC9D-4F64-996C-0B08926A01FA}" destId="{435942D7-7D1C-43BF-887A-0E378E729E93}" srcOrd="1" destOrd="0" presId="urn:microsoft.com/office/officeart/2005/8/layout/bProcess3"/>
    <dgm:cxn modelId="{5E87E8BA-BDC6-496A-ABF3-E550184B754C}" type="presOf" srcId="{6374FF48-3976-42CB-93E3-894B354A631E}" destId="{C00EC4B4-464A-47DF-AB18-464A34016AFC}" srcOrd="0" destOrd="0" presId="urn:microsoft.com/office/officeart/2005/8/layout/bProcess3"/>
    <dgm:cxn modelId="{036BCEBB-A463-40F5-AD17-0FB02F3142A9}" type="presOf" srcId="{FBBB7207-93C0-4929-BF72-8B0AB93AB877}" destId="{4D178E85-9C53-4619-A5DE-8AA79BDF39E7}" srcOrd="0" destOrd="0" presId="urn:microsoft.com/office/officeart/2005/8/layout/bProcess3"/>
    <dgm:cxn modelId="{393154C9-D7B9-4E62-9E0C-E3AACDA26C4B}" srcId="{3B9B5992-822C-4A6F-9179-CB6CD1B6A70C}" destId="{2A6CBAF5-BC8C-4164-BED5-804728FCE8EE}" srcOrd="13" destOrd="0" parTransId="{E52396C0-C6B8-4066-9244-6FAC4C88FD8D}" sibTransId="{E097C457-50AA-4A69-AE85-EE8474A47458}"/>
    <dgm:cxn modelId="{9105FDCD-355E-4AC1-AB65-0582F14D8666}" srcId="{3B9B5992-822C-4A6F-9179-CB6CD1B6A70C}" destId="{9F954DD9-62DC-4FFD-8D5A-2C97A0F1B21E}" srcOrd="8" destOrd="0" parTransId="{FCF04E9D-948E-4AE7-94BD-D4F03D1F6141}" sibTransId="{2D4FD320-A887-441E-8F75-9874598FBC8E}"/>
    <dgm:cxn modelId="{8A0D5BD6-46D3-4679-B72F-CC918F856EA5}" type="presOf" srcId="{4F2BD606-A875-41B5-9290-C052387515E9}" destId="{6C91A1EC-F29E-4073-AD2B-C5776D778A3F}" srcOrd="0" destOrd="0" presId="urn:microsoft.com/office/officeart/2005/8/layout/bProcess3"/>
    <dgm:cxn modelId="{2A8C55D6-F579-40FD-B25A-C0DE494BF0A6}" type="presOf" srcId="{2D4FD320-A887-441E-8F75-9874598FBC8E}" destId="{0A401C6F-3E49-4C2F-9891-DC5AFAC57A82}" srcOrd="0" destOrd="0" presId="urn:microsoft.com/office/officeart/2005/8/layout/bProcess3"/>
    <dgm:cxn modelId="{F43C3FD8-F569-4F5A-9C15-BB3B4D770C71}" type="presOf" srcId="{E9C1A674-B1D4-45D9-A743-243FB3CC3589}" destId="{1943042C-2EF7-481E-AAD3-B8790D9D2E3C}" srcOrd="0" destOrd="0" presId="urn:microsoft.com/office/officeart/2005/8/layout/bProcess3"/>
    <dgm:cxn modelId="{2F6AD7E3-764A-4965-93FC-9BA2413A8083}" type="presOf" srcId="{07592EBC-3543-4246-93BC-BDCFFBFD30F5}" destId="{113180DD-6FF3-4144-89AA-8D965540E6ED}" srcOrd="0" destOrd="0" presId="urn:microsoft.com/office/officeart/2005/8/layout/bProcess3"/>
    <dgm:cxn modelId="{ECAE08E6-3B56-4810-A2F5-BE275AD73DC3}" type="presOf" srcId="{B3A3CDF7-3225-4447-9470-B9F70EC71DF4}" destId="{5F7C6955-E538-403F-9E72-0EBC462FEBBA}" srcOrd="0" destOrd="0" presId="urn:microsoft.com/office/officeart/2005/8/layout/bProcess3"/>
    <dgm:cxn modelId="{88915AEA-7F7A-40C9-B513-EFA3FEDA51F4}" type="presOf" srcId="{2D4FD320-A887-441E-8F75-9874598FBC8E}" destId="{1474B91E-403C-4C19-95BA-BFFC0F33D585}" srcOrd="1" destOrd="0" presId="urn:microsoft.com/office/officeart/2005/8/layout/bProcess3"/>
    <dgm:cxn modelId="{E293B8EC-09AE-49FA-BDDB-D78CD2D5444D}" type="presOf" srcId="{2F247D8F-3897-4F74-8BB6-DFF9DB2CD6AF}" destId="{84F5714E-BA5E-4C44-AF85-B785C7699193}" srcOrd="0" destOrd="0" presId="urn:microsoft.com/office/officeart/2005/8/layout/bProcess3"/>
    <dgm:cxn modelId="{9506CBF4-4A7D-4BD5-9A16-DF2BD9739262}" type="presOf" srcId="{B3A3CDF7-3225-4447-9470-B9F70EC71DF4}" destId="{3644A018-539F-4E20-A924-7E4D05D6B76D}" srcOrd="1" destOrd="0" presId="urn:microsoft.com/office/officeart/2005/8/layout/bProcess3"/>
    <dgm:cxn modelId="{CEC521FA-ACAD-4963-B279-9C96500E5542}" srcId="{3B9B5992-822C-4A6F-9179-CB6CD1B6A70C}" destId="{6B910D8A-23C8-4717-A1A8-C85E4D95AF5D}" srcOrd="5" destOrd="0" parTransId="{32D8D11B-8BC7-415E-AF73-B132E7D5EA97}" sibTransId="{B9043E6F-8BFF-483C-8790-EE176A0F50D4}"/>
    <dgm:cxn modelId="{C02E596B-DD18-45FD-880D-76DD49D49500}" type="presParOf" srcId="{D84778AC-536D-4927-AB9A-CA320F9A1ECD}" destId="{D134649E-BCAB-428C-8976-C0307943D988}" srcOrd="0" destOrd="0" presId="urn:microsoft.com/office/officeart/2005/8/layout/bProcess3"/>
    <dgm:cxn modelId="{8C09974C-F32F-4317-9969-21C98692DC5F}" type="presParOf" srcId="{D84778AC-536D-4927-AB9A-CA320F9A1ECD}" destId="{74072F48-AC43-4569-BB0D-957140289B71}" srcOrd="1" destOrd="0" presId="urn:microsoft.com/office/officeart/2005/8/layout/bProcess3"/>
    <dgm:cxn modelId="{FC473042-2AE6-4827-B895-2E99A9AA0F85}" type="presParOf" srcId="{74072F48-AC43-4569-BB0D-957140289B71}" destId="{E6A2B443-6858-4062-9BA3-FB32255232AA}" srcOrd="0" destOrd="0" presId="urn:microsoft.com/office/officeart/2005/8/layout/bProcess3"/>
    <dgm:cxn modelId="{123342E0-75ED-4868-A4A8-A4A2182DBF15}" type="presParOf" srcId="{D84778AC-536D-4927-AB9A-CA320F9A1ECD}" destId="{E8F73294-3B74-42D8-92EB-DEB3A197FED8}" srcOrd="2" destOrd="0" presId="urn:microsoft.com/office/officeart/2005/8/layout/bProcess3"/>
    <dgm:cxn modelId="{EE8FFA52-D8F0-43E2-B76F-4A2F937A958F}" type="presParOf" srcId="{D84778AC-536D-4927-AB9A-CA320F9A1ECD}" destId="{5F7C6955-E538-403F-9E72-0EBC462FEBBA}" srcOrd="3" destOrd="0" presId="urn:microsoft.com/office/officeart/2005/8/layout/bProcess3"/>
    <dgm:cxn modelId="{2E7FA6DB-E174-4689-B380-66F42BCCD308}" type="presParOf" srcId="{5F7C6955-E538-403F-9E72-0EBC462FEBBA}" destId="{3644A018-539F-4E20-A924-7E4D05D6B76D}" srcOrd="0" destOrd="0" presId="urn:microsoft.com/office/officeart/2005/8/layout/bProcess3"/>
    <dgm:cxn modelId="{97481DEF-5B6B-4E2A-BF6A-16027965F720}" type="presParOf" srcId="{D84778AC-536D-4927-AB9A-CA320F9A1ECD}" destId="{2A8C0E4D-6A7D-4AB4-BA3F-79DF303B76B0}" srcOrd="4" destOrd="0" presId="urn:microsoft.com/office/officeart/2005/8/layout/bProcess3"/>
    <dgm:cxn modelId="{A6F981D8-7149-4555-9859-6C87AD11DB8F}" type="presParOf" srcId="{D84778AC-536D-4927-AB9A-CA320F9A1ECD}" destId="{8C6E111C-CD21-4609-9B5F-3F76F53554C9}" srcOrd="5" destOrd="0" presId="urn:microsoft.com/office/officeart/2005/8/layout/bProcess3"/>
    <dgm:cxn modelId="{7CC9125C-979B-4322-8DDD-01CA50941661}" type="presParOf" srcId="{8C6E111C-CD21-4609-9B5F-3F76F53554C9}" destId="{3A417A8E-91C3-4407-B462-D1C11BD6B0AE}" srcOrd="0" destOrd="0" presId="urn:microsoft.com/office/officeart/2005/8/layout/bProcess3"/>
    <dgm:cxn modelId="{C8C2C6B5-07C4-4AA6-BA3B-1B42A10FDEEE}" type="presParOf" srcId="{D84778AC-536D-4927-AB9A-CA320F9A1ECD}" destId="{294B9E03-AE43-4DF0-AE22-4E29C805E5D0}" srcOrd="6" destOrd="0" presId="urn:microsoft.com/office/officeart/2005/8/layout/bProcess3"/>
    <dgm:cxn modelId="{9673BF36-5CFB-4264-9BC7-D12DF68141D6}" type="presParOf" srcId="{D84778AC-536D-4927-AB9A-CA320F9A1ECD}" destId="{3087AD3B-5568-4AE4-B44F-7D46F56E9924}" srcOrd="7" destOrd="0" presId="urn:microsoft.com/office/officeart/2005/8/layout/bProcess3"/>
    <dgm:cxn modelId="{D8B8BA2E-98FF-4025-942A-4940F8A97B94}" type="presParOf" srcId="{3087AD3B-5568-4AE4-B44F-7D46F56E9924}" destId="{37F129B2-9AA4-444D-BD4D-75A6552769D0}" srcOrd="0" destOrd="0" presId="urn:microsoft.com/office/officeart/2005/8/layout/bProcess3"/>
    <dgm:cxn modelId="{9DFCD5A7-B5D7-4FB0-8E42-D6FB9F3F4969}" type="presParOf" srcId="{D84778AC-536D-4927-AB9A-CA320F9A1ECD}" destId="{1C467F30-8B14-414F-8319-B115F84788C8}" srcOrd="8" destOrd="0" presId="urn:microsoft.com/office/officeart/2005/8/layout/bProcess3"/>
    <dgm:cxn modelId="{A0ECE451-9859-453E-B356-209FCD695057}" type="presParOf" srcId="{D84778AC-536D-4927-AB9A-CA320F9A1ECD}" destId="{FD2C1C54-B7F0-462A-A383-4EDDEADE5A83}" srcOrd="9" destOrd="0" presId="urn:microsoft.com/office/officeart/2005/8/layout/bProcess3"/>
    <dgm:cxn modelId="{6455DAFB-8606-4CDD-AEA3-F0A755D3F800}" type="presParOf" srcId="{FD2C1C54-B7F0-462A-A383-4EDDEADE5A83}" destId="{5C30BA89-2E08-47EA-AFF7-64BC0E26E928}" srcOrd="0" destOrd="0" presId="urn:microsoft.com/office/officeart/2005/8/layout/bProcess3"/>
    <dgm:cxn modelId="{F417D6C9-98DA-431D-9B2D-27EA89E4F6F7}" type="presParOf" srcId="{D84778AC-536D-4927-AB9A-CA320F9A1ECD}" destId="{A21F00A1-E0C5-4B6C-A4B7-303F5B570CC7}" srcOrd="10" destOrd="0" presId="urn:microsoft.com/office/officeart/2005/8/layout/bProcess3"/>
    <dgm:cxn modelId="{78710081-6BCE-410D-8570-AA6B660F3F22}" type="presParOf" srcId="{D84778AC-536D-4927-AB9A-CA320F9A1ECD}" destId="{6A380B63-B20A-4595-AA0B-ADD093F30786}" srcOrd="11" destOrd="0" presId="urn:microsoft.com/office/officeart/2005/8/layout/bProcess3"/>
    <dgm:cxn modelId="{C9522D23-B1D4-4B77-9BEE-52F20B51D2AE}" type="presParOf" srcId="{6A380B63-B20A-4595-AA0B-ADD093F30786}" destId="{7753798E-0847-4D13-86AE-DAF4831A1A6F}" srcOrd="0" destOrd="0" presId="urn:microsoft.com/office/officeart/2005/8/layout/bProcess3"/>
    <dgm:cxn modelId="{AFDC9113-91A4-48F3-A5A1-A441CFC40F49}" type="presParOf" srcId="{D84778AC-536D-4927-AB9A-CA320F9A1ECD}" destId="{4D178E85-9C53-4619-A5DE-8AA79BDF39E7}" srcOrd="12" destOrd="0" presId="urn:microsoft.com/office/officeart/2005/8/layout/bProcess3"/>
    <dgm:cxn modelId="{6F00EB5E-C9E2-4687-8297-DB649376864B}" type="presParOf" srcId="{D84778AC-536D-4927-AB9A-CA320F9A1ECD}" destId="{97CF4235-2D77-47DA-A6FC-3ECCBD80B6A0}" srcOrd="13" destOrd="0" presId="urn:microsoft.com/office/officeart/2005/8/layout/bProcess3"/>
    <dgm:cxn modelId="{1415D5AE-EE6D-46D4-AAC2-EE80EDB8798E}" type="presParOf" srcId="{97CF4235-2D77-47DA-A6FC-3ECCBD80B6A0}" destId="{A19108C2-9165-46F3-9E09-F9C766A6F497}" srcOrd="0" destOrd="0" presId="urn:microsoft.com/office/officeart/2005/8/layout/bProcess3"/>
    <dgm:cxn modelId="{ADCEA3D7-2975-49BF-84C7-03921DCB0408}" type="presParOf" srcId="{D84778AC-536D-4927-AB9A-CA320F9A1ECD}" destId="{113180DD-6FF3-4144-89AA-8D965540E6ED}" srcOrd="14" destOrd="0" presId="urn:microsoft.com/office/officeart/2005/8/layout/bProcess3"/>
    <dgm:cxn modelId="{60ACB0A9-D311-433C-9730-8ECDD9D5D0B3}" type="presParOf" srcId="{D84778AC-536D-4927-AB9A-CA320F9A1ECD}" destId="{1943042C-2EF7-481E-AAD3-B8790D9D2E3C}" srcOrd="15" destOrd="0" presId="urn:microsoft.com/office/officeart/2005/8/layout/bProcess3"/>
    <dgm:cxn modelId="{4AF0F40E-66D9-4870-A775-741DF6AA18CB}" type="presParOf" srcId="{1943042C-2EF7-481E-AAD3-B8790D9D2E3C}" destId="{A88B8DF2-CBAE-4ED3-849B-924176053E0B}" srcOrd="0" destOrd="0" presId="urn:microsoft.com/office/officeart/2005/8/layout/bProcess3"/>
    <dgm:cxn modelId="{D7A46CA0-B209-477C-8745-B3E8F691591E}" type="presParOf" srcId="{D84778AC-536D-4927-AB9A-CA320F9A1ECD}" destId="{D416A5A6-4112-47F4-AA6D-DC2D98AE0490}" srcOrd="16" destOrd="0" presId="urn:microsoft.com/office/officeart/2005/8/layout/bProcess3"/>
    <dgm:cxn modelId="{FA3E11B9-F828-46DE-8224-01AE5D1FB529}" type="presParOf" srcId="{D84778AC-536D-4927-AB9A-CA320F9A1ECD}" destId="{0A401C6F-3E49-4C2F-9891-DC5AFAC57A82}" srcOrd="17" destOrd="0" presId="urn:microsoft.com/office/officeart/2005/8/layout/bProcess3"/>
    <dgm:cxn modelId="{5939A317-B22D-451B-97D2-936E19EFAB20}" type="presParOf" srcId="{0A401C6F-3E49-4C2F-9891-DC5AFAC57A82}" destId="{1474B91E-403C-4C19-95BA-BFFC0F33D585}" srcOrd="0" destOrd="0" presId="urn:microsoft.com/office/officeart/2005/8/layout/bProcess3"/>
    <dgm:cxn modelId="{7E2E8C96-4664-41C2-B8AD-57C35F6CECC1}" type="presParOf" srcId="{D84778AC-536D-4927-AB9A-CA320F9A1ECD}" destId="{C00EC4B4-464A-47DF-AB18-464A34016AFC}" srcOrd="18" destOrd="0" presId="urn:microsoft.com/office/officeart/2005/8/layout/bProcess3"/>
    <dgm:cxn modelId="{AB9181B7-74D5-4D59-BEC4-A3EA02D368DF}" type="presParOf" srcId="{D84778AC-536D-4927-AB9A-CA320F9A1ECD}" destId="{84F5714E-BA5E-4C44-AF85-B785C7699193}" srcOrd="19" destOrd="0" presId="urn:microsoft.com/office/officeart/2005/8/layout/bProcess3"/>
    <dgm:cxn modelId="{EBD6C8A9-CE83-430F-AFC3-5AB4678F8F74}" type="presParOf" srcId="{84F5714E-BA5E-4C44-AF85-B785C7699193}" destId="{FE7E154E-F80B-4253-83F1-76C25BBCFD2D}" srcOrd="0" destOrd="0" presId="urn:microsoft.com/office/officeart/2005/8/layout/bProcess3"/>
    <dgm:cxn modelId="{D0AFFFC2-B7D2-4A8A-B237-61CCDE08FD45}" type="presParOf" srcId="{D84778AC-536D-4927-AB9A-CA320F9A1ECD}" destId="{BEC85BBE-C973-49BE-8186-579DC45FD222}" srcOrd="20" destOrd="0" presId="urn:microsoft.com/office/officeart/2005/8/layout/bProcess3"/>
    <dgm:cxn modelId="{0A30A33A-379F-432D-894B-D5860048C8AB}" type="presParOf" srcId="{D84778AC-536D-4927-AB9A-CA320F9A1ECD}" destId="{D4BAB384-0951-497F-B6A4-5CC94C8E36DA}" srcOrd="21" destOrd="0" presId="urn:microsoft.com/office/officeart/2005/8/layout/bProcess3"/>
    <dgm:cxn modelId="{526CC9A2-C2A7-4F5B-B781-81E337D065B9}" type="presParOf" srcId="{D4BAB384-0951-497F-B6A4-5CC94C8E36DA}" destId="{435942D7-7D1C-43BF-887A-0E378E729E93}" srcOrd="0" destOrd="0" presId="urn:microsoft.com/office/officeart/2005/8/layout/bProcess3"/>
    <dgm:cxn modelId="{282A327D-4888-47EE-B839-7FBA7254979C}" type="presParOf" srcId="{D84778AC-536D-4927-AB9A-CA320F9A1ECD}" destId="{A004E08F-AB7D-4864-8A39-A96FC6B3A527}" srcOrd="22" destOrd="0" presId="urn:microsoft.com/office/officeart/2005/8/layout/bProcess3"/>
    <dgm:cxn modelId="{0795E0AC-DC47-46B2-8278-DE06AE43251D}" type="presParOf" srcId="{D84778AC-536D-4927-AB9A-CA320F9A1ECD}" destId="{119791D2-3A74-4D90-8C7F-1AC9288FFBE6}" srcOrd="23" destOrd="0" presId="urn:microsoft.com/office/officeart/2005/8/layout/bProcess3"/>
    <dgm:cxn modelId="{37134260-8B3C-45FA-9B28-BD61B518C8F4}" type="presParOf" srcId="{119791D2-3A74-4D90-8C7F-1AC9288FFBE6}" destId="{9A61CA3F-AB35-4652-B98E-8E57B174FA68}" srcOrd="0" destOrd="0" presId="urn:microsoft.com/office/officeart/2005/8/layout/bProcess3"/>
    <dgm:cxn modelId="{8B23B839-4B51-4E2D-9767-63141C221555}" type="presParOf" srcId="{D84778AC-536D-4927-AB9A-CA320F9A1ECD}" destId="{5E708717-7A68-4456-AD34-12D535BF8172}" srcOrd="24" destOrd="0" presId="urn:microsoft.com/office/officeart/2005/8/layout/bProcess3"/>
    <dgm:cxn modelId="{C82F82A9-0378-499A-8001-6E0B0C39CB30}" type="presParOf" srcId="{D84778AC-536D-4927-AB9A-CA320F9A1ECD}" destId="{D67C7666-18D5-4CCA-ACAA-CEEAFCBF901E}" srcOrd="25" destOrd="0" presId="urn:microsoft.com/office/officeart/2005/8/layout/bProcess3"/>
    <dgm:cxn modelId="{35BBB95D-3ADB-4B8E-8BDB-5C5145941CD4}" type="presParOf" srcId="{D67C7666-18D5-4CCA-ACAA-CEEAFCBF901E}" destId="{FEB7E0DC-0B64-4061-BD8A-0C5F4E43070A}" srcOrd="0" destOrd="0" presId="urn:microsoft.com/office/officeart/2005/8/layout/bProcess3"/>
    <dgm:cxn modelId="{2BCC022B-6A40-4DCE-83CD-C2AA7A843CC2}" type="presParOf" srcId="{D84778AC-536D-4927-AB9A-CA320F9A1ECD}" destId="{29762A30-F85E-430B-8835-8913EDB9CC2A}" srcOrd="26" destOrd="0" presId="urn:microsoft.com/office/officeart/2005/8/layout/bProcess3"/>
    <dgm:cxn modelId="{77FEBD34-F557-49A5-8928-0603E017DC93}" type="presParOf" srcId="{D84778AC-536D-4927-AB9A-CA320F9A1ECD}" destId="{99BECA96-B12B-4F56-931F-34D3012ED79A}" srcOrd="27" destOrd="0" presId="urn:microsoft.com/office/officeart/2005/8/layout/bProcess3"/>
    <dgm:cxn modelId="{71B8DC69-4806-4694-A454-0021EE45E60E}" type="presParOf" srcId="{99BECA96-B12B-4F56-931F-34D3012ED79A}" destId="{6B65AB98-2C02-4206-BF86-D52723CEBABC}" srcOrd="0" destOrd="0" presId="urn:microsoft.com/office/officeart/2005/8/layout/bProcess3"/>
    <dgm:cxn modelId="{26E69937-0E77-4B76-8F0E-556E5BED888E}" type="presParOf" srcId="{D84778AC-536D-4927-AB9A-CA320F9A1ECD}" destId="{6C91A1EC-F29E-4073-AD2B-C5776D778A3F}" srcOrd="2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B9B5992-822C-4A6F-9179-CB6CD1B6A70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8F01814-63A8-48A5-861F-81B39D43FB40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E2E3F-C7A1-4AB1-A5D4-AE89100AF35F}" type="par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0DAD0B14-CACF-45F0-8F69-3250FD1E1B55}" type="sib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C5A83394-2CDE-464F-935D-40EBEBBB563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4B252-38FD-4FDF-A23B-E37F936065BC}" type="par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B3A3CDF7-3225-4447-9470-B9F70EC71DF4}" type="sib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D1CC59D6-11C7-4C63-A41B-FC2EF48383B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1E1F9C-9506-46FE-91B9-BDA33ECDBEF5}" type="par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0FD71D39-3029-424D-BDDB-49C7041D8CE2}" type="sib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25C06575-FD2D-4B8E-A5F5-1A54B5485CD3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ED2B9-0FEC-4022-9D54-37B43FB6A042}" type="par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A136AA36-852C-4327-920D-8226BFB44B75}" type="sib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7B6DE6BF-E4EB-4B18-AA19-301077E976C6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C01A11-CF89-41B8-8FAD-8B8DD051F139}" type="par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C531F68D-59F6-46F6-92B1-126725BE0F94}" type="sib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6B910D8A-23C8-4717-A1A8-C85E4D95AF5D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D8D11B-8BC7-415E-AF73-B132E7D5EA97}" type="par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B9043E6F-8BFF-483C-8790-EE176A0F50D4}" type="sib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FBBB7207-93C0-4929-BF72-8B0AB93AB87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941E8A-59B0-43D5-92FD-5812F0093E0B}" type="par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FB90AEBD-E701-462E-B6E3-292B960B7FC4}" type="sib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07592EBC-3543-4246-93BC-BDCFFBFD30F5}">
      <dgm:prSet phldrT="[文字]"/>
      <dgm:spPr/>
      <dgm:t>
        <a:bodyPr/>
        <a:lstStyle/>
        <a:p>
          <a:r>
            <a:rPr lang="en-US" altLang="zh-TW">
              <a:latin typeface="Times New Roman" panose="02020603050405020304" pitchFamily="18" charset="0"/>
              <a:cs typeface="Times New Roman" panose="02020603050405020304" pitchFamily="18" charset="0"/>
            </a:rPr>
            <a:t>Rotate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0D1E01-9836-4B5F-9F8F-5B78E76A74D9}" type="par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E9C1A674-B1D4-45D9-A743-243FB3CC3589}" type="sib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9F954DD9-62DC-4FFD-8D5A-2C97A0F1B2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F04E9D-948E-4AE7-94BD-D4F03D1F6141}" type="par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2D4FD320-A887-441E-8F75-9874598FBC8E}" type="sib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6374FF48-3976-42CB-93E3-894B354A63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43B142-373D-4C35-9FB7-9F0187D7BEC0}" type="par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2F247D8F-3897-4F74-8BB6-DFF9DB2CD6AF}" type="sib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5CD9443F-7464-4C68-9E36-BA8B9F8F249A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5B8F1-988F-4788-9C67-E01487B493B0}" type="par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3F848DEE-9034-496E-A310-8E1CE2ADEA03}" type="sib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2A6CBAF5-BC8C-4164-BED5-804728FCE8E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2396C0-C6B8-4066-9244-6FAC4C88FD8D}" type="par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E097C457-50AA-4A69-AE85-EE8474A47458}" type="sib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4F2BD606-A875-41B5-9290-C052387515E9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97BBD-6000-4B7D-AB6A-375018E8CCBC}" type="par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5EE3EF6F-3660-40B4-86C9-E4AA1C023493}" type="sib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63D8E34D-A512-4838-ABB7-42456C13913B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4D8DC-AAAB-4595-BA02-D7ACDA850137}" type="par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F8D164E3-AC9D-4F64-996C-0B08926A01FA}" type="sib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9FD111AF-5E71-47A7-9EC9-08A3B626B75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2ED938-09CA-42D4-81ED-1DDAC41E4809}" type="par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801F8819-13D1-4317-A356-A4BCC790BA5B}" type="sib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D84778AC-536D-4927-AB9A-CA320F9A1ECD}" type="pres">
      <dgm:prSet presAssocID="{3B9B5992-822C-4A6F-9179-CB6CD1B6A70C}" presName="Name0" presStyleCnt="0">
        <dgm:presLayoutVars>
          <dgm:dir/>
          <dgm:resizeHandles val="exact"/>
        </dgm:presLayoutVars>
      </dgm:prSet>
      <dgm:spPr/>
    </dgm:pt>
    <dgm:pt modelId="{D134649E-BCAB-428C-8976-C0307943D988}" type="pres">
      <dgm:prSet presAssocID="{18F01814-63A8-48A5-861F-81B39D43FB40}" presName="node" presStyleLbl="node1" presStyleIdx="0" presStyleCnt="15" custScaleX="142888">
        <dgm:presLayoutVars>
          <dgm:bulletEnabled val="1"/>
        </dgm:presLayoutVars>
      </dgm:prSet>
      <dgm:spPr/>
    </dgm:pt>
    <dgm:pt modelId="{74072F48-AC43-4569-BB0D-957140289B71}" type="pres">
      <dgm:prSet presAssocID="{0DAD0B14-CACF-45F0-8F69-3250FD1E1B55}" presName="sibTrans" presStyleLbl="sibTrans1D1" presStyleIdx="0" presStyleCnt="14"/>
      <dgm:spPr/>
    </dgm:pt>
    <dgm:pt modelId="{E6A2B443-6858-4062-9BA3-FB32255232AA}" type="pres">
      <dgm:prSet presAssocID="{0DAD0B14-CACF-45F0-8F69-3250FD1E1B55}" presName="connectorText" presStyleLbl="sibTrans1D1" presStyleIdx="0" presStyleCnt="14"/>
      <dgm:spPr/>
    </dgm:pt>
    <dgm:pt modelId="{E8F73294-3B74-42D8-92EB-DEB3A197FED8}" type="pres">
      <dgm:prSet presAssocID="{C5A83394-2CDE-464F-935D-40EBEBBB563B}" presName="node" presStyleLbl="node1" presStyleIdx="1" presStyleCnt="15">
        <dgm:presLayoutVars>
          <dgm:bulletEnabled val="1"/>
        </dgm:presLayoutVars>
      </dgm:prSet>
      <dgm:spPr/>
    </dgm:pt>
    <dgm:pt modelId="{5F7C6955-E538-403F-9E72-0EBC462FEBBA}" type="pres">
      <dgm:prSet presAssocID="{B3A3CDF7-3225-4447-9470-B9F70EC71DF4}" presName="sibTrans" presStyleLbl="sibTrans1D1" presStyleIdx="1" presStyleCnt="14"/>
      <dgm:spPr/>
    </dgm:pt>
    <dgm:pt modelId="{3644A018-539F-4E20-A924-7E4D05D6B76D}" type="pres">
      <dgm:prSet presAssocID="{B3A3CDF7-3225-4447-9470-B9F70EC71DF4}" presName="connectorText" presStyleLbl="sibTrans1D1" presStyleIdx="1" presStyleCnt="14"/>
      <dgm:spPr/>
    </dgm:pt>
    <dgm:pt modelId="{2A8C0E4D-6A7D-4AB4-BA3F-79DF303B76B0}" type="pres">
      <dgm:prSet presAssocID="{D1CC59D6-11C7-4C63-A41B-FC2EF48383BB}" presName="node" presStyleLbl="node1" presStyleIdx="2" presStyleCnt="15">
        <dgm:presLayoutVars>
          <dgm:bulletEnabled val="1"/>
        </dgm:presLayoutVars>
      </dgm:prSet>
      <dgm:spPr/>
    </dgm:pt>
    <dgm:pt modelId="{8C6E111C-CD21-4609-9B5F-3F76F53554C9}" type="pres">
      <dgm:prSet presAssocID="{0FD71D39-3029-424D-BDDB-49C7041D8CE2}" presName="sibTrans" presStyleLbl="sibTrans1D1" presStyleIdx="2" presStyleCnt="14"/>
      <dgm:spPr/>
    </dgm:pt>
    <dgm:pt modelId="{3A417A8E-91C3-4407-B462-D1C11BD6B0AE}" type="pres">
      <dgm:prSet presAssocID="{0FD71D39-3029-424D-BDDB-49C7041D8CE2}" presName="connectorText" presStyleLbl="sibTrans1D1" presStyleIdx="2" presStyleCnt="14"/>
      <dgm:spPr/>
    </dgm:pt>
    <dgm:pt modelId="{294B9E03-AE43-4DF0-AE22-4E29C805E5D0}" type="pres">
      <dgm:prSet presAssocID="{25C06575-FD2D-4B8E-A5F5-1A54B5485CD3}" presName="node" presStyleLbl="node1" presStyleIdx="3" presStyleCnt="15">
        <dgm:presLayoutVars>
          <dgm:bulletEnabled val="1"/>
        </dgm:presLayoutVars>
      </dgm:prSet>
      <dgm:spPr/>
    </dgm:pt>
    <dgm:pt modelId="{3087AD3B-5568-4AE4-B44F-7D46F56E9924}" type="pres">
      <dgm:prSet presAssocID="{A136AA36-852C-4327-920D-8226BFB44B75}" presName="sibTrans" presStyleLbl="sibTrans1D1" presStyleIdx="3" presStyleCnt="14"/>
      <dgm:spPr/>
    </dgm:pt>
    <dgm:pt modelId="{37F129B2-9AA4-444D-BD4D-75A6552769D0}" type="pres">
      <dgm:prSet presAssocID="{A136AA36-852C-4327-920D-8226BFB44B75}" presName="connectorText" presStyleLbl="sibTrans1D1" presStyleIdx="3" presStyleCnt="14"/>
      <dgm:spPr/>
    </dgm:pt>
    <dgm:pt modelId="{1C467F30-8B14-414F-8319-B115F84788C8}" type="pres">
      <dgm:prSet presAssocID="{7B6DE6BF-E4EB-4B18-AA19-301077E976C6}" presName="node" presStyleLbl="node1" presStyleIdx="4" presStyleCnt="15">
        <dgm:presLayoutVars>
          <dgm:bulletEnabled val="1"/>
        </dgm:presLayoutVars>
      </dgm:prSet>
      <dgm:spPr/>
    </dgm:pt>
    <dgm:pt modelId="{FD2C1C54-B7F0-462A-A383-4EDDEADE5A83}" type="pres">
      <dgm:prSet presAssocID="{C531F68D-59F6-46F6-92B1-126725BE0F94}" presName="sibTrans" presStyleLbl="sibTrans1D1" presStyleIdx="4" presStyleCnt="14"/>
      <dgm:spPr/>
    </dgm:pt>
    <dgm:pt modelId="{5C30BA89-2E08-47EA-AFF7-64BC0E26E928}" type="pres">
      <dgm:prSet presAssocID="{C531F68D-59F6-46F6-92B1-126725BE0F94}" presName="connectorText" presStyleLbl="sibTrans1D1" presStyleIdx="4" presStyleCnt="14"/>
      <dgm:spPr/>
    </dgm:pt>
    <dgm:pt modelId="{A21F00A1-E0C5-4B6C-A4B7-303F5B570CC7}" type="pres">
      <dgm:prSet presAssocID="{6B910D8A-23C8-4717-A1A8-C85E4D95AF5D}" presName="node" presStyleLbl="node1" presStyleIdx="5" presStyleCnt="15">
        <dgm:presLayoutVars>
          <dgm:bulletEnabled val="1"/>
        </dgm:presLayoutVars>
      </dgm:prSet>
      <dgm:spPr/>
    </dgm:pt>
    <dgm:pt modelId="{6A380B63-B20A-4595-AA0B-ADD093F30786}" type="pres">
      <dgm:prSet presAssocID="{B9043E6F-8BFF-483C-8790-EE176A0F50D4}" presName="sibTrans" presStyleLbl="sibTrans1D1" presStyleIdx="5" presStyleCnt="14"/>
      <dgm:spPr/>
    </dgm:pt>
    <dgm:pt modelId="{7753798E-0847-4D13-86AE-DAF4831A1A6F}" type="pres">
      <dgm:prSet presAssocID="{B9043E6F-8BFF-483C-8790-EE176A0F50D4}" presName="connectorText" presStyleLbl="sibTrans1D1" presStyleIdx="5" presStyleCnt="14"/>
      <dgm:spPr/>
    </dgm:pt>
    <dgm:pt modelId="{4D178E85-9C53-4619-A5DE-8AA79BDF39E7}" type="pres">
      <dgm:prSet presAssocID="{FBBB7207-93C0-4929-BF72-8B0AB93AB877}" presName="node" presStyleLbl="node1" presStyleIdx="6" presStyleCnt="15">
        <dgm:presLayoutVars>
          <dgm:bulletEnabled val="1"/>
        </dgm:presLayoutVars>
      </dgm:prSet>
      <dgm:spPr/>
    </dgm:pt>
    <dgm:pt modelId="{97CF4235-2D77-47DA-A6FC-3ECCBD80B6A0}" type="pres">
      <dgm:prSet presAssocID="{FB90AEBD-E701-462E-B6E3-292B960B7FC4}" presName="sibTrans" presStyleLbl="sibTrans1D1" presStyleIdx="6" presStyleCnt="14"/>
      <dgm:spPr/>
    </dgm:pt>
    <dgm:pt modelId="{A19108C2-9165-46F3-9E09-F9C766A6F497}" type="pres">
      <dgm:prSet presAssocID="{FB90AEBD-E701-462E-B6E3-292B960B7FC4}" presName="connectorText" presStyleLbl="sibTrans1D1" presStyleIdx="6" presStyleCnt="14"/>
      <dgm:spPr/>
    </dgm:pt>
    <dgm:pt modelId="{113180DD-6FF3-4144-89AA-8D965540E6ED}" type="pres">
      <dgm:prSet presAssocID="{07592EBC-3543-4246-93BC-BDCFFBFD30F5}" presName="node" presStyleLbl="node1" presStyleIdx="7" presStyleCnt="15">
        <dgm:presLayoutVars>
          <dgm:bulletEnabled val="1"/>
        </dgm:presLayoutVars>
      </dgm:prSet>
      <dgm:spPr/>
    </dgm:pt>
    <dgm:pt modelId="{1943042C-2EF7-481E-AAD3-B8790D9D2E3C}" type="pres">
      <dgm:prSet presAssocID="{E9C1A674-B1D4-45D9-A743-243FB3CC3589}" presName="sibTrans" presStyleLbl="sibTrans1D1" presStyleIdx="7" presStyleCnt="14"/>
      <dgm:spPr/>
    </dgm:pt>
    <dgm:pt modelId="{A88B8DF2-CBAE-4ED3-849B-924176053E0B}" type="pres">
      <dgm:prSet presAssocID="{E9C1A674-B1D4-45D9-A743-243FB3CC3589}" presName="connectorText" presStyleLbl="sibTrans1D1" presStyleIdx="7" presStyleCnt="14"/>
      <dgm:spPr/>
    </dgm:pt>
    <dgm:pt modelId="{D416A5A6-4112-47F4-AA6D-DC2D98AE0490}" type="pres">
      <dgm:prSet presAssocID="{9F954DD9-62DC-4FFD-8D5A-2C97A0F1B21E}" presName="node" presStyleLbl="node1" presStyleIdx="8" presStyleCnt="15" custScaleX="157430">
        <dgm:presLayoutVars>
          <dgm:bulletEnabled val="1"/>
        </dgm:presLayoutVars>
      </dgm:prSet>
      <dgm:spPr/>
    </dgm:pt>
    <dgm:pt modelId="{0A401C6F-3E49-4C2F-9891-DC5AFAC57A82}" type="pres">
      <dgm:prSet presAssocID="{2D4FD320-A887-441E-8F75-9874598FBC8E}" presName="sibTrans" presStyleLbl="sibTrans1D1" presStyleIdx="8" presStyleCnt="14"/>
      <dgm:spPr/>
    </dgm:pt>
    <dgm:pt modelId="{1474B91E-403C-4C19-95BA-BFFC0F33D585}" type="pres">
      <dgm:prSet presAssocID="{2D4FD320-A887-441E-8F75-9874598FBC8E}" presName="connectorText" presStyleLbl="sibTrans1D1" presStyleIdx="8" presStyleCnt="14"/>
      <dgm:spPr/>
    </dgm:pt>
    <dgm:pt modelId="{C00EC4B4-464A-47DF-AB18-464A34016AFC}" type="pres">
      <dgm:prSet presAssocID="{6374FF48-3976-42CB-93E3-894B354A631E}" presName="node" presStyleLbl="node1" presStyleIdx="9" presStyleCnt="15">
        <dgm:presLayoutVars>
          <dgm:bulletEnabled val="1"/>
        </dgm:presLayoutVars>
      </dgm:prSet>
      <dgm:spPr/>
    </dgm:pt>
    <dgm:pt modelId="{84F5714E-BA5E-4C44-AF85-B785C7699193}" type="pres">
      <dgm:prSet presAssocID="{2F247D8F-3897-4F74-8BB6-DFF9DB2CD6AF}" presName="sibTrans" presStyleLbl="sibTrans1D1" presStyleIdx="9" presStyleCnt="14"/>
      <dgm:spPr/>
    </dgm:pt>
    <dgm:pt modelId="{FE7E154E-F80B-4253-83F1-76C25BBCFD2D}" type="pres">
      <dgm:prSet presAssocID="{2F247D8F-3897-4F74-8BB6-DFF9DB2CD6AF}" presName="connectorText" presStyleLbl="sibTrans1D1" presStyleIdx="9" presStyleCnt="14"/>
      <dgm:spPr/>
    </dgm:pt>
    <dgm:pt modelId="{BEC85BBE-C973-49BE-8186-579DC45FD222}" type="pres">
      <dgm:prSet presAssocID="{63D8E34D-A512-4838-ABB7-42456C13913B}" presName="node" presStyleLbl="node1" presStyleIdx="10" presStyleCnt="15">
        <dgm:presLayoutVars>
          <dgm:bulletEnabled val="1"/>
        </dgm:presLayoutVars>
      </dgm:prSet>
      <dgm:spPr/>
    </dgm:pt>
    <dgm:pt modelId="{D4BAB384-0951-497F-B6A4-5CC94C8E36DA}" type="pres">
      <dgm:prSet presAssocID="{F8D164E3-AC9D-4F64-996C-0B08926A01FA}" presName="sibTrans" presStyleLbl="sibTrans1D1" presStyleIdx="10" presStyleCnt="14"/>
      <dgm:spPr/>
    </dgm:pt>
    <dgm:pt modelId="{435942D7-7D1C-43BF-887A-0E378E729E93}" type="pres">
      <dgm:prSet presAssocID="{F8D164E3-AC9D-4F64-996C-0B08926A01FA}" presName="connectorText" presStyleLbl="sibTrans1D1" presStyleIdx="10" presStyleCnt="14"/>
      <dgm:spPr/>
    </dgm:pt>
    <dgm:pt modelId="{A004E08F-AB7D-4864-8A39-A96FC6B3A527}" type="pres">
      <dgm:prSet presAssocID="{9FD111AF-5E71-47A7-9EC9-08A3B626B757}" presName="node" presStyleLbl="node1" presStyleIdx="11" presStyleCnt="15">
        <dgm:presLayoutVars>
          <dgm:bulletEnabled val="1"/>
        </dgm:presLayoutVars>
      </dgm:prSet>
      <dgm:spPr/>
    </dgm:pt>
    <dgm:pt modelId="{119791D2-3A74-4D90-8C7F-1AC9288FFBE6}" type="pres">
      <dgm:prSet presAssocID="{801F8819-13D1-4317-A356-A4BCC790BA5B}" presName="sibTrans" presStyleLbl="sibTrans1D1" presStyleIdx="11" presStyleCnt="14"/>
      <dgm:spPr/>
    </dgm:pt>
    <dgm:pt modelId="{9A61CA3F-AB35-4652-B98E-8E57B174FA68}" type="pres">
      <dgm:prSet presAssocID="{801F8819-13D1-4317-A356-A4BCC790BA5B}" presName="connectorText" presStyleLbl="sibTrans1D1" presStyleIdx="11" presStyleCnt="14"/>
      <dgm:spPr/>
    </dgm:pt>
    <dgm:pt modelId="{5E708717-7A68-4456-AD34-12D535BF8172}" type="pres">
      <dgm:prSet presAssocID="{5CD9443F-7464-4C68-9E36-BA8B9F8F249A}" presName="node" presStyleLbl="node1" presStyleIdx="12" presStyleCnt="15">
        <dgm:presLayoutVars>
          <dgm:bulletEnabled val="1"/>
        </dgm:presLayoutVars>
      </dgm:prSet>
      <dgm:spPr/>
    </dgm:pt>
    <dgm:pt modelId="{D67C7666-18D5-4CCA-ACAA-CEEAFCBF901E}" type="pres">
      <dgm:prSet presAssocID="{3F848DEE-9034-496E-A310-8E1CE2ADEA03}" presName="sibTrans" presStyleLbl="sibTrans1D1" presStyleIdx="12" presStyleCnt="14"/>
      <dgm:spPr/>
    </dgm:pt>
    <dgm:pt modelId="{FEB7E0DC-0B64-4061-BD8A-0C5F4E43070A}" type="pres">
      <dgm:prSet presAssocID="{3F848DEE-9034-496E-A310-8E1CE2ADEA03}" presName="connectorText" presStyleLbl="sibTrans1D1" presStyleIdx="12" presStyleCnt="14"/>
      <dgm:spPr/>
    </dgm:pt>
    <dgm:pt modelId="{29762A30-F85E-430B-8835-8913EDB9CC2A}" type="pres">
      <dgm:prSet presAssocID="{2A6CBAF5-BC8C-4164-BED5-804728FCE8EE}" presName="node" presStyleLbl="node1" presStyleIdx="13" presStyleCnt="15">
        <dgm:presLayoutVars>
          <dgm:bulletEnabled val="1"/>
        </dgm:presLayoutVars>
      </dgm:prSet>
      <dgm:spPr/>
    </dgm:pt>
    <dgm:pt modelId="{99BECA96-B12B-4F56-931F-34D3012ED79A}" type="pres">
      <dgm:prSet presAssocID="{E097C457-50AA-4A69-AE85-EE8474A47458}" presName="sibTrans" presStyleLbl="sibTrans1D1" presStyleIdx="13" presStyleCnt="14"/>
      <dgm:spPr/>
    </dgm:pt>
    <dgm:pt modelId="{6B65AB98-2C02-4206-BF86-D52723CEBABC}" type="pres">
      <dgm:prSet presAssocID="{E097C457-50AA-4A69-AE85-EE8474A47458}" presName="connectorText" presStyleLbl="sibTrans1D1" presStyleIdx="13" presStyleCnt="14"/>
      <dgm:spPr/>
    </dgm:pt>
    <dgm:pt modelId="{6C91A1EC-F29E-4073-AD2B-C5776D778A3F}" type="pres">
      <dgm:prSet presAssocID="{4F2BD606-A875-41B5-9290-C052387515E9}" presName="node" presStyleLbl="node1" presStyleIdx="14" presStyleCnt="15">
        <dgm:presLayoutVars>
          <dgm:bulletEnabled val="1"/>
        </dgm:presLayoutVars>
      </dgm:prSet>
      <dgm:spPr/>
    </dgm:pt>
  </dgm:ptLst>
  <dgm:cxnLst>
    <dgm:cxn modelId="{97256A00-895F-49C8-8612-90C05653ECDE}" srcId="{3B9B5992-822C-4A6F-9179-CB6CD1B6A70C}" destId="{FBBB7207-93C0-4929-BF72-8B0AB93AB877}" srcOrd="6" destOrd="0" parTransId="{A5941E8A-59B0-43D5-92FD-5812F0093E0B}" sibTransId="{FB90AEBD-E701-462E-B6E3-292B960B7FC4}"/>
    <dgm:cxn modelId="{682E6F07-8011-448E-BAC4-0C664DFC7CCE}" type="presOf" srcId="{FB90AEBD-E701-462E-B6E3-292B960B7FC4}" destId="{A19108C2-9165-46F3-9E09-F9C766A6F497}" srcOrd="1" destOrd="0" presId="urn:microsoft.com/office/officeart/2005/8/layout/bProcess3"/>
    <dgm:cxn modelId="{486EF407-6AA2-4E46-9419-CB8A4D3BE8B0}" type="presOf" srcId="{6B910D8A-23C8-4717-A1A8-C85E4D95AF5D}" destId="{A21F00A1-E0C5-4B6C-A4B7-303F5B570CC7}" srcOrd="0" destOrd="0" presId="urn:microsoft.com/office/officeart/2005/8/layout/bProcess3"/>
    <dgm:cxn modelId="{94D0640C-1E06-4AF4-85CD-6CB1A7596B64}" type="presOf" srcId="{0FD71D39-3029-424D-BDDB-49C7041D8CE2}" destId="{8C6E111C-CD21-4609-9B5F-3F76F53554C9}" srcOrd="0" destOrd="0" presId="urn:microsoft.com/office/officeart/2005/8/layout/bProcess3"/>
    <dgm:cxn modelId="{780FEC0E-0B54-432F-B491-5BCC293F1A10}" srcId="{3B9B5992-822C-4A6F-9179-CB6CD1B6A70C}" destId="{63D8E34D-A512-4838-ABB7-42456C13913B}" srcOrd="10" destOrd="0" parTransId="{9E14D8DC-AAAB-4595-BA02-D7ACDA850137}" sibTransId="{F8D164E3-AC9D-4F64-996C-0B08926A01FA}"/>
    <dgm:cxn modelId="{E51D2B0F-B136-4FCA-AC4E-5E8CBBB718ED}" type="presOf" srcId="{801F8819-13D1-4317-A356-A4BCC790BA5B}" destId="{9A61CA3F-AB35-4652-B98E-8E57B174FA68}" srcOrd="1" destOrd="0" presId="urn:microsoft.com/office/officeart/2005/8/layout/bProcess3"/>
    <dgm:cxn modelId="{9FD1DD11-7907-4682-BD08-7079DFE687D7}" type="presOf" srcId="{9FD111AF-5E71-47A7-9EC9-08A3B626B757}" destId="{A004E08F-AB7D-4864-8A39-A96FC6B3A527}" srcOrd="0" destOrd="0" presId="urn:microsoft.com/office/officeart/2005/8/layout/bProcess3"/>
    <dgm:cxn modelId="{896F1315-130B-4C13-A6D4-D89A1C5E1479}" type="presOf" srcId="{0DAD0B14-CACF-45F0-8F69-3250FD1E1B55}" destId="{74072F48-AC43-4569-BB0D-957140289B71}" srcOrd="0" destOrd="0" presId="urn:microsoft.com/office/officeart/2005/8/layout/bProcess3"/>
    <dgm:cxn modelId="{49E4DD2F-1BAC-422F-BA37-E6F56D3C5FF5}" type="presOf" srcId="{C5A83394-2CDE-464F-935D-40EBEBBB563B}" destId="{E8F73294-3B74-42D8-92EB-DEB3A197FED8}" srcOrd="0" destOrd="0" presId="urn:microsoft.com/office/officeart/2005/8/layout/bProcess3"/>
    <dgm:cxn modelId="{F2E6E82F-9B98-4840-9C1C-1523A5B0FA6B}" srcId="{3B9B5992-822C-4A6F-9179-CB6CD1B6A70C}" destId="{6374FF48-3976-42CB-93E3-894B354A631E}" srcOrd="9" destOrd="0" parTransId="{4943B142-373D-4C35-9FB7-9F0187D7BEC0}" sibTransId="{2F247D8F-3897-4F74-8BB6-DFF9DB2CD6AF}"/>
    <dgm:cxn modelId="{C0A2FB3F-23FA-4352-8059-BCF439EA9EC2}" type="presOf" srcId="{FB90AEBD-E701-462E-B6E3-292B960B7FC4}" destId="{97CF4235-2D77-47DA-A6FC-3ECCBD80B6A0}" srcOrd="0" destOrd="0" presId="urn:microsoft.com/office/officeart/2005/8/layout/bProcess3"/>
    <dgm:cxn modelId="{42C6855E-ABDE-4A8B-B8EC-8BBFCE39FCCE}" type="presOf" srcId="{5CD9443F-7464-4C68-9E36-BA8B9F8F249A}" destId="{5E708717-7A68-4456-AD34-12D535BF8172}" srcOrd="0" destOrd="0" presId="urn:microsoft.com/office/officeart/2005/8/layout/bProcess3"/>
    <dgm:cxn modelId="{D2101A60-1559-479F-B39B-748830AB04CB}" type="presOf" srcId="{E9C1A674-B1D4-45D9-A743-243FB3CC3589}" destId="{A88B8DF2-CBAE-4ED3-849B-924176053E0B}" srcOrd="1" destOrd="0" presId="urn:microsoft.com/office/officeart/2005/8/layout/bProcess3"/>
    <dgm:cxn modelId="{DB0B6A45-19FF-4409-BB16-40C3690944CD}" srcId="{3B9B5992-822C-4A6F-9179-CB6CD1B6A70C}" destId="{D1CC59D6-11C7-4C63-A41B-FC2EF48383BB}" srcOrd="2" destOrd="0" parTransId="{701E1F9C-9506-46FE-91B9-BDA33ECDBEF5}" sibTransId="{0FD71D39-3029-424D-BDDB-49C7041D8CE2}"/>
    <dgm:cxn modelId="{9C507E47-8939-404B-A5EF-9526419ADFD3}" srcId="{3B9B5992-822C-4A6F-9179-CB6CD1B6A70C}" destId="{18F01814-63A8-48A5-861F-81B39D43FB40}" srcOrd="0" destOrd="0" parTransId="{1BEE2E3F-C7A1-4AB1-A5D4-AE89100AF35F}" sibTransId="{0DAD0B14-CACF-45F0-8F69-3250FD1E1B55}"/>
    <dgm:cxn modelId="{90FF5548-1CEF-4D60-A6E7-93833774CBEF}" type="presOf" srcId="{3F848DEE-9034-496E-A310-8E1CE2ADEA03}" destId="{FEB7E0DC-0B64-4061-BD8A-0C5F4E43070A}" srcOrd="1" destOrd="0" presId="urn:microsoft.com/office/officeart/2005/8/layout/bProcess3"/>
    <dgm:cxn modelId="{E3622449-7127-4AE1-82DE-5030841287DF}" srcId="{3B9B5992-822C-4A6F-9179-CB6CD1B6A70C}" destId="{4F2BD606-A875-41B5-9290-C052387515E9}" srcOrd="14" destOrd="0" parTransId="{31497BBD-6000-4B7D-AB6A-375018E8CCBC}" sibTransId="{5EE3EF6F-3660-40B4-86C9-E4AA1C023493}"/>
    <dgm:cxn modelId="{4B304C6A-56F5-491F-A867-66EF69B75C9A}" type="presOf" srcId="{F8D164E3-AC9D-4F64-996C-0B08926A01FA}" destId="{D4BAB384-0951-497F-B6A4-5CC94C8E36DA}" srcOrd="0" destOrd="0" presId="urn:microsoft.com/office/officeart/2005/8/layout/bProcess3"/>
    <dgm:cxn modelId="{364E4C6A-C250-4D45-8826-9B2608812E4B}" type="presOf" srcId="{3B9B5992-822C-4A6F-9179-CB6CD1B6A70C}" destId="{D84778AC-536D-4927-AB9A-CA320F9A1ECD}" srcOrd="0" destOrd="0" presId="urn:microsoft.com/office/officeart/2005/8/layout/bProcess3"/>
    <dgm:cxn modelId="{CB581B6C-4085-4609-8D00-90C432827E16}" type="presOf" srcId="{3F848DEE-9034-496E-A310-8E1CE2ADEA03}" destId="{D67C7666-18D5-4CCA-ACAA-CEEAFCBF901E}" srcOrd="0" destOrd="0" presId="urn:microsoft.com/office/officeart/2005/8/layout/bProcess3"/>
    <dgm:cxn modelId="{7B5A9D6D-AE00-4CD5-800E-A48C26894302}" type="presOf" srcId="{A136AA36-852C-4327-920D-8226BFB44B75}" destId="{37F129B2-9AA4-444D-BD4D-75A6552769D0}" srcOrd="1" destOrd="0" presId="urn:microsoft.com/office/officeart/2005/8/layout/bProcess3"/>
    <dgm:cxn modelId="{1D659D4E-0626-4D38-8F52-42A6BBE6D6C9}" srcId="{3B9B5992-822C-4A6F-9179-CB6CD1B6A70C}" destId="{C5A83394-2CDE-464F-935D-40EBEBBB563B}" srcOrd="1" destOrd="0" parTransId="{D0B4B252-38FD-4FDF-A23B-E37F936065BC}" sibTransId="{B3A3CDF7-3225-4447-9470-B9F70EC71DF4}"/>
    <dgm:cxn modelId="{AFA03E4F-880C-472F-A5A5-122E2DBC2F1A}" type="presOf" srcId="{9F954DD9-62DC-4FFD-8D5A-2C97A0F1B21E}" destId="{D416A5A6-4112-47F4-AA6D-DC2D98AE0490}" srcOrd="0" destOrd="0" presId="urn:microsoft.com/office/officeart/2005/8/layout/bProcess3"/>
    <dgm:cxn modelId="{DF424B50-E959-4992-BA39-B8A255A13E02}" type="presOf" srcId="{A136AA36-852C-4327-920D-8226BFB44B75}" destId="{3087AD3B-5568-4AE4-B44F-7D46F56E9924}" srcOrd="0" destOrd="0" presId="urn:microsoft.com/office/officeart/2005/8/layout/bProcess3"/>
    <dgm:cxn modelId="{41AC5250-0253-4F0C-85A8-26AFF796A3CA}" type="presOf" srcId="{0DAD0B14-CACF-45F0-8F69-3250FD1E1B55}" destId="{E6A2B443-6858-4062-9BA3-FB32255232AA}" srcOrd="1" destOrd="0" presId="urn:microsoft.com/office/officeart/2005/8/layout/bProcess3"/>
    <dgm:cxn modelId="{5BE6A174-0571-4AC3-935D-4C969D8423B8}" type="presOf" srcId="{0FD71D39-3029-424D-BDDB-49C7041D8CE2}" destId="{3A417A8E-91C3-4407-B462-D1C11BD6B0AE}" srcOrd="1" destOrd="0" presId="urn:microsoft.com/office/officeart/2005/8/layout/bProcess3"/>
    <dgm:cxn modelId="{F4B17A7B-F0F8-4C14-99EA-CB48693C5206}" type="presOf" srcId="{E097C457-50AA-4A69-AE85-EE8474A47458}" destId="{99BECA96-B12B-4F56-931F-34D3012ED79A}" srcOrd="0" destOrd="0" presId="urn:microsoft.com/office/officeart/2005/8/layout/bProcess3"/>
    <dgm:cxn modelId="{ABEBA37C-20FA-4042-B89F-A9734E158275}" type="presOf" srcId="{7B6DE6BF-E4EB-4B18-AA19-301077E976C6}" destId="{1C467F30-8B14-414F-8319-B115F84788C8}" srcOrd="0" destOrd="0" presId="urn:microsoft.com/office/officeart/2005/8/layout/bProcess3"/>
    <dgm:cxn modelId="{1E84857D-7644-4311-8046-8D8ED025870C}" srcId="{3B9B5992-822C-4A6F-9179-CB6CD1B6A70C}" destId="{25C06575-FD2D-4B8E-A5F5-1A54B5485CD3}" srcOrd="3" destOrd="0" parTransId="{A42ED2B9-0FEC-4022-9D54-37B43FB6A042}" sibTransId="{A136AA36-852C-4327-920D-8226BFB44B75}"/>
    <dgm:cxn modelId="{37810B87-F79D-4CFE-8492-791BE9F1DD45}" type="presOf" srcId="{B9043E6F-8BFF-483C-8790-EE176A0F50D4}" destId="{6A380B63-B20A-4595-AA0B-ADD093F30786}" srcOrd="0" destOrd="0" presId="urn:microsoft.com/office/officeart/2005/8/layout/bProcess3"/>
    <dgm:cxn modelId="{542B518A-6B26-486A-B74B-9DA5057DACED}" srcId="{3B9B5992-822C-4A6F-9179-CB6CD1B6A70C}" destId="{07592EBC-3543-4246-93BC-BDCFFBFD30F5}" srcOrd="7" destOrd="0" parTransId="{420D1E01-9836-4B5F-9F8F-5B78E76A74D9}" sibTransId="{E9C1A674-B1D4-45D9-A743-243FB3CC3589}"/>
    <dgm:cxn modelId="{CBA4A18D-D409-4CE2-BC20-4AB1397AFA4A}" type="presOf" srcId="{18F01814-63A8-48A5-861F-81B39D43FB40}" destId="{D134649E-BCAB-428C-8976-C0307943D988}" srcOrd="0" destOrd="0" presId="urn:microsoft.com/office/officeart/2005/8/layout/bProcess3"/>
    <dgm:cxn modelId="{23680999-8AEB-4B35-97E4-F4630FBA17D3}" type="presOf" srcId="{C531F68D-59F6-46F6-92B1-126725BE0F94}" destId="{FD2C1C54-B7F0-462A-A383-4EDDEADE5A83}" srcOrd="0" destOrd="0" presId="urn:microsoft.com/office/officeart/2005/8/layout/bProcess3"/>
    <dgm:cxn modelId="{CE783A99-3B9E-4722-A0C2-D1907B1885D4}" type="presOf" srcId="{B9043E6F-8BFF-483C-8790-EE176A0F50D4}" destId="{7753798E-0847-4D13-86AE-DAF4831A1A6F}" srcOrd="1" destOrd="0" presId="urn:microsoft.com/office/officeart/2005/8/layout/bProcess3"/>
    <dgm:cxn modelId="{322EA599-CFE2-4626-B9CE-3A3ADC0B4610}" type="presOf" srcId="{2F247D8F-3897-4F74-8BB6-DFF9DB2CD6AF}" destId="{FE7E154E-F80B-4253-83F1-76C25BBCFD2D}" srcOrd="1" destOrd="0" presId="urn:microsoft.com/office/officeart/2005/8/layout/bProcess3"/>
    <dgm:cxn modelId="{6A97F49C-42FD-4B0B-9A1C-78826DF377BD}" type="presOf" srcId="{801F8819-13D1-4317-A356-A4BCC790BA5B}" destId="{119791D2-3A74-4D90-8C7F-1AC9288FFBE6}" srcOrd="0" destOrd="0" presId="urn:microsoft.com/office/officeart/2005/8/layout/bProcess3"/>
    <dgm:cxn modelId="{FBE58CA7-A961-462E-A305-E5833864A9CC}" srcId="{3B9B5992-822C-4A6F-9179-CB6CD1B6A70C}" destId="{9FD111AF-5E71-47A7-9EC9-08A3B626B757}" srcOrd="11" destOrd="0" parTransId="{832ED938-09CA-42D4-81ED-1DDAC41E4809}" sibTransId="{801F8819-13D1-4317-A356-A4BCC790BA5B}"/>
    <dgm:cxn modelId="{53414CA8-F126-49F0-A5B2-B40F8483FA92}" type="presOf" srcId="{E097C457-50AA-4A69-AE85-EE8474A47458}" destId="{6B65AB98-2C02-4206-BF86-D52723CEBABC}" srcOrd="1" destOrd="0" presId="urn:microsoft.com/office/officeart/2005/8/layout/bProcess3"/>
    <dgm:cxn modelId="{AF453BA9-E59F-44D6-B7ED-E81BFBF6B3F7}" type="presOf" srcId="{C531F68D-59F6-46F6-92B1-126725BE0F94}" destId="{5C30BA89-2E08-47EA-AFF7-64BC0E26E928}" srcOrd="1" destOrd="0" presId="urn:microsoft.com/office/officeart/2005/8/layout/bProcess3"/>
    <dgm:cxn modelId="{08C973AB-AD8B-4FE0-A37E-0A7FD4F648CC}" type="presOf" srcId="{2A6CBAF5-BC8C-4164-BED5-804728FCE8EE}" destId="{29762A30-F85E-430B-8835-8913EDB9CC2A}" srcOrd="0" destOrd="0" presId="urn:microsoft.com/office/officeart/2005/8/layout/bProcess3"/>
    <dgm:cxn modelId="{9B31E8AC-AE92-47B3-8336-2742C12EE312}" type="presOf" srcId="{63D8E34D-A512-4838-ABB7-42456C13913B}" destId="{BEC85BBE-C973-49BE-8186-579DC45FD222}" srcOrd="0" destOrd="0" presId="urn:microsoft.com/office/officeart/2005/8/layout/bProcess3"/>
    <dgm:cxn modelId="{14DF0CAE-EB77-41F2-BD4B-F4F5A7175C61}" type="presOf" srcId="{25C06575-FD2D-4B8E-A5F5-1A54B5485CD3}" destId="{294B9E03-AE43-4DF0-AE22-4E29C805E5D0}" srcOrd="0" destOrd="0" presId="urn:microsoft.com/office/officeart/2005/8/layout/bProcess3"/>
    <dgm:cxn modelId="{995578B4-A42A-4F0C-BFA3-B02829E92D43}" type="presOf" srcId="{D1CC59D6-11C7-4C63-A41B-FC2EF48383BB}" destId="{2A8C0E4D-6A7D-4AB4-BA3F-79DF303B76B0}" srcOrd="0" destOrd="0" presId="urn:microsoft.com/office/officeart/2005/8/layout/bProcess3"/>
    <dgm:cxn modelId="{87E8E0B5-D683-49A5-8132-CFDF4A4AB1C9}" srcId="{3B9B5992-822C-4A6F-9179-CB6CD1B6A70C}" destId="{5CD9443F-7464-4C68-9E36-BA8B9F8F249A}" srcOrd="12" destOrd="0" parTransId="{5F85B8F1-988F-4788-9C67-E01487B493B0}" sibTransId="{3F848DEE-9034-496E-A310-8E1CE2ADEA03}"/>
    <dgm:cxn modelId="{050E87B7-E3F8-4485-A74C-F8B39A5FD6F8}" srcId="{3B9B5992-822C-4A6F-9179-CB6CD1B6A70C}" destId="{7B6DE6BF-E4EB-4B18-AA19-301077E976C6}" srcOrd="4" destOrd="0" parTransId="{A3C01A11-CF89-41B8-8FAD-8B8DD051F139}" sibTransId="{C531F68D-59F6-46F6-92B1-126725BE0F94}"/>
    <dgm:cxn modelId="{E82ACEBA-45D2-43F6-90E4-F278E9AA32BC}" type="presOf" srcId="{F8D164E3-AC9D-4F64-996C-0B08926A01FA}" destId="{435942D7-7D1C-43BF-887A-0E378E729E93}" srcOrd="1" destOrd="0" presId="urn:microsoft.com/office/officeart/2005/8/layout/bProcess3"/>
    <dgm:cxn modelId="{5E87E8BA-BDC6-496A-ABF3-E550184B754C}" type="presOf" srcId="{6374FF48-3976-42CB-93E3-894B354A631E}" destId="{C00EC4B4-464A-47DF-AB18-464A34016AFC}" srcOrd="0" destOrd="0" presId="urn:microsoft.com/office/officeart/2005/8/layout/bProcess3"/>
    <dgm:cxn modelId="{036BCEBB-A463-40F5-AD17-0FB02F3142A9}" type="presOf" srcId="{FBBB7207-93C0-4929-BF72-8B0AB93AB877}" destId="{4D178E85-9C53-4619-A5DE-8AA79BDF39E7}" srcOrd="0" destOrd="0" presId="urn:microsoft.com/office/officeart/2005/8/layout/bProcess3"/>
    <dgm:cxn modelId="{393154C9-D7B9-4E62-9E0C-E3AACDA26C4B}" srcId="{3B9B5992-822C-4A6F-9179-CB6CD1B6A70C}" destId="{2A6CBAF5-BC8C-4164-BED5-804728FCE8EE}" srcOrd="13" destOrd="0" parTransId="{E52396C0-C6B8-4066-9244-6FAC4C88FD8D}" sibTransId="{E097C457-50AA-4A69-AE85-EE8474A47458}"/>
    <dgm:cxn modelId="{9105FDCD-355E-4AC1-AB65-0582F14D8666}" srcId="{3B9B5992-822C-4A6F-9179-CB6CD1B6A70C}" destId="{9F954DD9-62DC-4FFD-8D5A-2C97A0F1B21E}" srcOrd="8" destOrd="0" parTransId="{FCF04E9D-948E-4AE7-94BD-D4F03D1F6141}" sibTransId="{2D4FD320-A887-441E-8F75-9874598FBC8E}"/>
    <dgm:cxn modelId="{8A0D5BD6-46D3-4679-B72F-CC918F856EA5}" type="presOf" srcId="{4F2BD606-A875-41B5-9290-C052387515E9}" destId="{6C91A1EC-F29E-4073-AD2B-C5776D778A3F}" srcOrd="0" destOrd="0" presId="urn:microsoft.com/office/officeart/2005/8/layout/bProcess3"/>
    <dgm:cxn modelId="{2A8C55D6-F579-40FD-B25A-C0DE494BF0A6}" type="presOf" srcId="{2D4FD320-A887-441E-8F75-9874598FBC8E}" destId="{0A401C6F-3E49-4C2F-9891-DC5AFAC57A82}" srcOrd="0" destOrd="0" presId="urn:microsoft.com/office/officeart/2005/8/layout/bProcess3"/>
    <dgm:cxn modelId="{F43C3FD8-F569-4F5A-9C15-BB3B4D770C71}" type="presOf" srcId="{E9C1A674-B1D4-45D9-A743-243FB3CC3589}" destId="{1943042C-2EF7-481E-AAD3-B8790D9D2E3C}" srcOrd="0" destOrd="0" presId="urn:microsoft.com/office/officeart/2005/8/layout/bProcess3"/>
    <dgm:cxn modelId="{2F6AD7E3-764A-4965-93FC-9BA2413A8083}" type="presOf" srcId="{07592EBC-3543-4246-93BC-BDCFFBFD30F5}" destId="{113180DD-6FF3-4144-89AA-8D965540E6ED}" srcOrd="0" destOrd="0" presId="urn:microsoft.com/office/officeart/2005/8/layout/bProcess3"/>
    <dgm:cxn modelId="{ECAE08E6-3B56-4810-A2F5-BE275AD73DC3}" type="presOf" srcId="{B3A3CDF7-3225-4447-9470-B9F70EC71DF4}" destId="{5F7C6955-E538-403F-9E72-0EBC462FEBBA}" srcOrd="0" destOrd="0" presId="urn:microsoft.com/office/officeart/2005/8/layout/bProcess3"/>
    <dgm:cxn modelId="{88915AEA-7F7A-40C9-B513-EFA3FEDA51F4}" type="presOf" srcId="{2D4FD320-A887-441E-8F75-9874598FBC8E}" destId="{1474B91E-403C-4C19-95BA-BFFC0F33D585}" srcOrd="1" destOrd="0" presId="urn:microsoft.com/office/officeart/2005/8/layout/bProcess3"/>
    <dgm:cxn modelId="{E293B8EC-09AE-49FA-BDDB-D78CD2D5444D}" type="presOf" srcId="{2F247D8F-3897-4F74-8BB6-DFF9DB2CD6AF}" destId="{84F5714E-BA5E-4C44-AF85-B785C7699193}" srcOrd="0" destOrd="0" presId="urn:microsoft.com/office/officeart/2005/8/layout/bProcess3"/>
    <dgm:cxn modelId="{9506CBF4-4A7D-4BD5-9A16-DF2BD9739262}" type="presOf" srcId="{B3A3CDF7-3225-4447-9470-B9F70EC71DF4}" destId="{3644A018-539F-4E20-A924-7E4D05D6B76D}" srcOrd="1" destOrd="0" presId="urn:microsoft.com/office/officeart/2005/8/layout/bProcess3"/>
    <dgm:cxn modelId="{CEC521FA-ACAD-4963-B279-9C96500E5542}" srcId="{3B9B5992-822C-4A6F-9179-CB6CD1B6A70C}" destId="{6B910D8A-23C8-4717-A1A8-C85E4D95AF5D}" srcOrd="5" destOrd="0" parTransId="{32D8D11B-8BC7-415E-AF73-B132E7D5EA97}" sibTransId="{B9043E6F-8BFF-483C-8790-EE176A0F50D4}"/>
    <dgm:cxn modelId="{C02E596B-DD18-45FD-880D-76DD49D49500}" type="presParOf" srcId="{D84778AC-536D-4927-AB9A-CA320F9A1ECD}" destId="{D134649E-BCAB-428C-8976-C0307943D988}" srcOrd="0" destOrd="0" presId="urn:microsoft.com/office/officeart/2005/8/layout/bProcess3"/>
    <dgm:cxn modelId="{8C09974C-F32F-4317-9969-21C98692DC5F}" type="presParOf" srcId="{D84778AC-536D-4927-AB9A-CA320F9A1ECD}" destId="{74072F48-AC43-4569-BB0D-957140289B71}" srcOrd="1" destOrd="0" presId="urn:microsoft.com/office/officeart/2005/8/layout/bProcess3"/>
    <dgm:cxn modelId="{FC473042-2AE6-4827-B895-2E99A9AA0F85}" type="presParOf" srcId="{74072F48-AC43-4569-BB0D-957140289B71}" destId="{E6A2B443-6858-4062-9BA3-FB32255232AA}" srcOrd="0" destOrd="0" presId="urn:microsoft.com/office/officeart/2005/8/layout/bProcess3"/>
    <dgm:cxn modelId="{123342E0-75ED-4868-A4A8-A4A2182DBF15}" type="presParOf" srcId="{D84778AC-536D-4927-AB9A-CA320F9A1ECD}" destId="{E8F73294-3B74-42D8-92EB-DEB3A197FED8}" srcOrd="2" destOrd="0" presId="urn:microsoft.com/office/officeart/2005/8/layout/bProcess3"/>
    <dgm:cxn modelId="{EE8FFA52-D8F0-43E2-B76F-4A2F937A958F}" type="presParOf" srcId="{D84778AC-536D-4927-AB9A-CA320F9A1ECD}" destId="{5F7C6955-E538-403F-9E72-0EBC462FEBBA}" srcOrd="3" destOrd="0" presId="urn:microsoft.com/office/officeart/2005/8/layout/bProcess3"/>
    <dgm:cxn modelId="{2E7FA6DB-E174-4689-B380-66F42BCCD308}" type="presParOf" srcId="{5F7C6955-E538-403F-9E72-0EBC462FEBBA}" destId="{3644A018-539F-4E20-A924-7E4D05D6B76D}" srcOrd="0" destOrd="0" presId="urn:microsoft.com/office/officeart/2005/8/layout/bProcess3"/>
    <dgm:cxn modelId="{97481DEF-5B6B-4E2A-BF6A-16027965F720}" type="presParOf" srcId="{D84778AC-536D-4927-AB9A-CA320F9A1ECD}" destId="{2A8C0E4D-6A7D-4AB4-BA3F-79DF303B76B0}" srcOrd="4" destOrd="0" presId="urn:microsoft.com/office/officeart/2005/8/layout/bProcess3"/>
    <dgm:cxn modelId="{A6F981D8-7149-4555-9859-6C87AD11DB8F}" type="presParOf" srcId="{D84778AC-536D-4927-AB9A-CA320F9A1ECD}" destId="{8C6E111C-CD21-4609-9B5F-3F76F53554C9}" srcOrd="5" destOrd="0" presId="urn:microsoft.com/office/officeart/2005/8/layout/bProcess3"/>
    <dgm:cxn modelId="{7CC9125C-979B-4322-8DDD-01CA50941661}" type="presParOf" srcId="{8C6E111C-CD21-4609-9B5F-3F76F53554C9}" destId="{3A417A8E-91C3-4407-B462-D1C11BD6B0AE}" srcOrd="0" destOrd="0" presId="urn:microsoft.com/office/officeart/2005/8/layout/bProcess3"/>
    <dgm:cxn modelId="{C8C2C6B5-07C4-4AA6-BA3B-1B42A10FDEEE}" type="presParOf" srcId="{D84778AC-536D-4927-AB9A-CA320F9A1ECD}" destId="{294B9E03-AE43-4DF0-AE22-4E29C805E5D0}" srcOrd="6" destOrd="0" presId="urn:microsoft.com/office/officeart/2005/8/layout/bProcess3"/>
    <dgm:cxn modelId="{9673BF36-5CFB-4264-9BC7-D12DF68141D6}" type="presParOf" srcId="{D84778AC-536D-4927-AB9A-CA320F9A1ECD}" destId="{3087AD3B-5568-4AE4-B44F-7D46F56E9924}" srcOrd="7" destOrd="0" presId="urn:microsoft.com/office/officeart/2005/8/layout/bProcess3"/>
    <dgm:cxn modelId="{D8B8BA2E-98FF-4025-942A-4940F8A97B94}" type="presParOf" srcId="{3087AD3B-5568-4AE4-B44F-7D46F56E9924}" destId="{37F129B2-9AA4-444D-BD4D-75A6552769D0}" srcOrd="0" destOrd="0" presId="urn:microsoft.com/office/officeart/2005/8/layout/bProcess3"/>
    <dgm:cxn modelId="{9DFCD5A7-B5D7-4FB0-8E42-D6FB9F3F4969}" type="presParOf" srcId="{D84778AC-536D-4927-AB9A-CA320F9A1ECD}" destId="{1C467F30-8B14-414F-8319-B115F84788C8}" srcOrd="8" destOrd="0" presId="urn:microsoft.com/office/officeart/2005/8/layout/bProcess3"/>
    <dgm:cxn modelId="{A0ECE451-9859-453E-B356-209FCD695057}" type="presParOf" srcId="{D84778AC-536D-4927-AB9A-CA320F9A1ECD}" destId="{FD2C1C54-B7F0-462A-A383-4EDDEADE5A83}" srcOrd="9" destOrd="0" presId="urn:microsoft.com/office/officeart/2005/8/layout/bProcess3"/>
    <dgm:cxn modelId="{6455DAFB-8606-4CDD-AEA3-F0A755D3F800}" type="presParOf" srcId="{FD2C1C54-B7F0-462A-A383-4EDDEADE5A83}" destId="{5C30BA89-2E08-47EA-AFF7-64BC0E26E928}" srcOrd="0" destOrd="0" presId="urn:microsoft.com/office/officeart/2005/8/layout/bProcess3"/>
    <dgm:cxn modelId="{F417D6C9-98DA-431D-9B2D-27EA89E4F6F7}" type="presParOf" srcId="{D84778AC-536D-4927-AB9A-CA320F9A1ECD}" destId="{A21F00A1-E0C5-4B6C-A4B7-303F5B570CC7}" srcOrd="10" destOrd="0" presId="urn:microsoft.com/office/officeart/2005/8/layout/bProcess3"/>
    <dgm:cxn modelId="{78710081-6BCE-410D-8570-AA6B660F3F22}" type="presParOf" srcId="{D84778AC-536D-4927-AB9A-CA320F9A1ECD}" destId="{6A380B63-B20A-4595-AA0B-ADD093F30786}" srcOrd="11" destOrd="0" presId="urn:microsoft.com/office/officeart/2005/8/layout/bProcess3"/>
    <dgm:cxn modelId="{C9522D23-B1D4-4B77-9BEE-52F20B51D2AE}" type="presParOf" srcId="{6A380B63-B20A-4595-AA0B-ADD093F30786}" destId="{7753798E-0847-4D13-86AE-DAF4831A1A6F}" srcOrd="0" destOrd="0" presId="urn:microsoft.com/office/officeart/2005/8/layout/bProcess3"/>
    <dgm:cxn modelId="{AFDC9113-91A4-48F3-A5A1-A441CFC40F49}" type="presParOf" srcId="{D84778AC-536D-4927-AB9A-CA320F9A1ECD}" destId="{4D178E85-9C53-4619-A5DE-8AA79BDF39E7}" srcOrd="12" destOrd="0" presId="urn:microsoft.com/office/officeart/2005/8/layout/bProcess3"/>
    <dgm:cxn modelId="{6F00EB5E-C9E2-4687-8297-DB649376864B}" type="presParOf" srcId="{D84778AC-536D-4927-AB9A-CA320F9A1ECD}" destId="{97CF4235-2D77-47DA-A6FC-3ECCBD80B6A0}" srcOrd="13" destOrd="0" presId="urn:microsoft.com/office/officeart/2005/8/layout/bProcess3"/>
    <dgm:cxn modelId="{1415D5AE-EE6D-46D4-AAC2-EE80EDB8798E}" type="presParOf" srcId="{97CF4235-2D77-47DA-A6FC-3ECCBD80B6A0}" destId="{A19108C2-9165-46F3-9E09-F9C766A6F497}" srcOrd="0" destOrd="0" presId="urn:microsoft.com/office/officeart/2005/8/layout/bProcess3"/>
    <dgm:cxn modelId="{ADCEA3D7-2975-49BF-84C7-03921DCB0408}" type="presParOf" srcId="{D84778AC-536D-4927-AB9A-CA320F9A1ECD}" destId="{113180DD-6FF3-4144-89AA-8D965540E6ED}" srcOrd="14" destOrd="0" presId="urn:microsoft.com/office/officeart/2005/8/layout/bProcess3"/>
    <dgm:cxn modelId="{60ACB0A9-D311-433C-9730-8ECDD9D5D0B3}" type="presParOf" srcId="{D84778AC-536D-4927-AB9A-CA320F9A1ECD}" destId="{1943042C-2EF7-481E-AAD3-B8790D9D2E3C}" srcOrd="15" destOrd="0" presId="urn:microsoft.com/office/officeart/2005/8/layout/bProcess3"/>
    <dgm:cxn modelId="{4AF0F40E-66D9-4870-A775-741DF6AA18CB}" type="presParOf" srcId="{1943042C-2EF7-481E-AAD3-B8790D9D2E3C}" destId="{A88B8DF2-CBAE-4ED3-849B-924176053E0B}" srcOrd="0" destOrd="0" presId="urn:microsoft.com/office/officeart/2005/8/layout/bProcess3"/>
    <dgm:cxn modelId="{D7A46CA0-B209-477C-8745-B3E8F691591E}" type="presParOf" srcId="{D84778AC-536D-4927-AB9A-CA320F9A1ECD}" destId="{D416A5A6-4112-47F4-AA6D-DC2D98AE0490}" srcOrd="16" destOrd="0" presId="urn:microsoft.com/office/officeart/2005/8/layout/bProcess3"/>
    <dgm:cxn modelId="{FA3E11B9-F828-46DE-8224-01AE5D1FB529}" type="presParOf" srcId="{D84778AC-536D-4927-AB9A-CA320F9A1ECD}" destId="{0A401C6F-3E49-4C2F-9891-DC5AFAC57A82}" srcOrd="17" destOrd="0" presId="urn:microsoft.com/office/officeart/2005/8/layout/bProcess3"/>
    <dgm:cxn modelId="{5939A317-B22D-451B-97D2-936E19EFAB20}" type="presParOf" srcId="{0A401C6F-3E49-4C2F-9891-DC5AFAC57A82}" destId="{1474B91E-403C-4C19-95BA-BFFC0F33D585}" srcOrd="0" destOrd="0" presId="urn:microsoft.com/office/officeart/2005/8/layout/bProcess3"/>
    <dgm:cxn modelId="{7E2E8C96-4664-41C2-B8AD-57C35F6CECC1}" type="presParOf" srcId="{D84778AC-536D-4927-AB9A-CA320F9A1ECD}" destId="{C00EC4B4-464A-47DF-AB18-464A34016AFC}" srcOrd="18" destOrd="0" presId="urn:microsoft.com/office/officeart/2005/8/layout/bProcess3"/>
    <dgm:cxn modelId="{AB9181B7-74D5-4D59-BEC4-A3EA02D368DF}" type="presParOf" srcId="{D84778AC-536D-4927-AB9A-CA320F9A1ECD}" destId="{84F5714E-BA5E-4C44-AF85-B785C7699193}" srcOrd="19" destOrd="0" presId="urn:microsoft.com/office/officeart/2005/8/layout/bProcess3"/>
    <dgm:cxn modelId="{EBD6C8A9-CE83-430F-AFC3-5AB4678F8F74}" type="presParOf" srcId="{84F5714E-BA5E-4C44-AF85-B785C7699193}" destId="{FE7E154E-F80B-4253-83F1-76C25BBCFD2D}" srcOrd="0" destOrd="0" presId="urn:microsoft.com/office/officeart/2005/8/layout/bProcess3"/>
    <dgm:cxn modelId="{D0AFFFC2-B7D2-4A8A-B237-61CCDE08FD45}" type="presParOf" srcId="{D84778AC-536D-4927-AB9A-CA320F9A1ECD}" destId="{BEC85BBE-C973-49BE-8186-579DC45FD222}" srcOrd="20" destOrd="0" presId="urn:microsoft.com/office/officeart/2005/8/layout/bProcess3"/>
    <dgm:cxn modelId="{0A30A33A-379F-432D-894B-D5860048C8AB}" type="presParOf" srcId="{D84778AC-536D-4927-AB9A-CA320F9A1ECD}" destId="{D4BAB384-0951-497F-B6A4-5CC94C8E36DA}" srcOrd="21" destOrd="0" presId="urn:microsoft.com/office/officeart/2005/8/layout/bProcess3"/>
    <dgm:cxn modelId="{526CC9A2-C2A7-4F5B-B781-81E337D065B9}" type="presParOf" srcId="{D4BAB384-0951-497F-B6A4-5CC94C8E36DA}" destId="{435942D7-7D1C-43BF-887A-0E378E729E93}" srcOrd="0" destOrd="0" presId="urn:microsoft.com/office/officeart/2005/8/layout/bProcess3"/>
    <dgm:cxn modelId="{282A327D-4888-47EE-B839-7FBA7254979C}" type="presParOf" srcId="{D84778AC-536D-4927-AB9A-CA320F9A1ECD}" destId="{A004E08F-AB7D-4864-8A39-A96FC6B3A527}" srcOrd="22" destOrd="0" presId="urn:microsoft.com/office/officeart/2005/8/layout/bProcess3"/>
    <dgm:cxn modelId="{0795E0AC-DC47-46B2-8278-DE06AE43251D}" type="presParOf" srcId="{D84778AC-536D-4927-AB9A-CA320F9A1ECD}" destId="{119791D2-3A74-4D90-8C7F-1AC9288FFBE6}" srcOrd="23" destOrd="0" presId="urn:microsoft.com/office/officeart/2005/8/layout/bProcess3"/>
    <dgm:cxn modelId="{37134260-8B3C-45FA-9B28-BD61B518C8F4}" type="presParOf" srcId="{119791D2-3A74-4D90-8C7F-1AC9288FFBE6}" destId="{9A61CA3F-AB35-4652-B98E-8E57B174FA68}" srcOrd="0" destOrd="0" presId="urn:microsoft.com/office/officeart/2005/8/layout/bProcess3"/>
    <dgm:cxn modelId="{8B23B839-4B51-4E2D-9767-63141C221555}" type="presParOf" srcId="{D84778AC-536D-4927-AB9A-CA320F9A1ECD}" destId="{5E708717-7A68-4456-AD34-12D535BF8172}" srcOrd="24" destOrd="0" presId="urn:microsoft.com/office/officeart/2005/8/layout/bProcess3"/>
    <dgm:cxn modelId="{C82F82A9-0378-499A-8001-6E0B0C39CB30}" type="presParOf" srcId="{D84778AC-536D-4927-AB9A-CA320F9A1ECD}" destId="{D67C7666-18D5-4CCA-ACAA-CEEAFCBF901E}" srcOrd="25" destOrd="0" presId="urn:microsoft.com/office/officeart/2005/8/layout/bProcess3"/>
    <dgm:cxn modelId="{35BBB95D-3ADB-4B8E-8BDB-5C5145941CD4}" type="presParOf" srcId="{D67C7666-18D5-4CCA-ACAA-CEEAFCBF901E}" destId="{FEB7E0DC-0B64-4061-BD8A-0C5F4E43070A}" srcOrd="0" destOrd="0" presId="urn:microsoft.com/office/officeart/2005/8/layout/bProcess3"/>
    <dgm:cxn modelId="{2BCC022B-6A40-4DCE-83CD-C2AA7A843CC2}" type="presParOf" srcId="{D84778AC-536D-4927-AB9A-CA320F9A1ECD}" destId="{29762A30-F85E-430B-8835-8913EDB9CC2A}" srcOrd="26" destOrd="0" presId="urn:microsoft.com/office/officeart/2005/8/layout/bProcess3"/>
    <dgm:cxn modelId="{77FEBD34-F557-49A5-8928-0603E017DC93}" type="presParOf" srcId="{D84778AC-536D-4927-AB9A-CA320F9A1ECD}" destId="{99BECA96-B12B-4F56-931F-34D3012ED79A}" srcOrd="27" destOrd="0" presId="urn:microsoft.com/office/officeart/2005/8/layout/bProcess3"/>
    <dgm:cxn modelId="{71B8DC69-4806-4694-A454-0021EE45E60E}" type="presParOf" srcId="{99BECA96-B12B-4F56-931F-34D3012ED79A}" destId="{6B65AB98-2C02-4206-BF86-D52723CEBABC}" srcOrd="0" destOrd="0" presId="urn:microsoft.com/office/officeart/2005/8/layout/bProcess3"/>
    <dgm:cxn modelId="{26E69937-0E77-4B76-8F0E-556E5BED888E}" type="presParOf" srcId="{D84778AC-536D-4927-AB9A-CA320F9A1ECD}" destId="{6C91A1EC-F29E-4073-AD2B-C5776D778A3F}" srcOrd="2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BD0DFF5-E28A-40EA-B2A6-4B9824A8D87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0A22E39-FF5D-4529-9631-F84DDB49428D}">
      <dgm:prSet phldrT="[文字]"/>
      <dgm:spPr/>
      <dgm:t>
        <a:bodyPr/>
        <a:lstStyle/>
        <a:p>
          <a:r>
            <a:rPr lang="en-US" altLang="zh-TW" dirty="0"/>
            <a:t>Preprocessed Image</a:t>
          </a:r>
          <a:endParaRPr lang="zh-TW" altLang="en-US" dirty="0"/>
        </a:p>
      </dgm:t>
    </dgm:pt>
    <dgm:pt modelId="{CC11C4A2-CCD0-45C8-9659-90040EA26043}" type="parTrans" cxnId="{0AA46BBE-12E0-4787-A115-A6DFDE624BCD}">
      <dgm:prSet/>
      <dgm:spPr/>
      <dgm:t>
        <a:bodyPr/>
        <a:lstStyle/>
        <a:p>
          <a:endParaRPr lang="zh-TW" altLang="en-US"/>
        </a:p>
      </dgm:t>
    </dgm:pt>
    <dgm:pt modelId="{14F61D7C-7E74-4F06-86B1-9F40EC3A2B84}" type="sibTrans" cxnId="{0AA46BBE-12E0-4787-A115-A6DFDE624BCD}">
      <dgm:prSet/>
      <dgm:spPr/>
      <dgm:t>
        <a:bodyPr/>
        <a:lstStyle/>
        <a:p>
          <a:endParaRPr lang="zh-TW" altLang="en-US"/>
        </a:p>
      </dgm:t>
    </dgm:pt>
    <dgm:pt modelId="{E5CB8089-4ACC-41A8-98B9-E3CF947091C6}">
      <dgm:prSet phldrT="[文字]"/>
      <dgm:spPr/>
      <dgm:t>
        <a:bodyPr/>
        <a:lstStyle/>
        <a:p>
          <a:r>
            <a:rPr lang="en-US" altLang="zh-TW" dirty="0" err="1"/>
            <a:t>Anomalib</a:t>
          </a:r>
          <a:endParaRPr lang="zh-TW" altLang="en-US" dirty="0"/>
        </a:p>
      </dgm:t>
    </dgm:pt>
    <dgm:pt modelId="{A1FA9B53-D057-4D69-B88D-1DC4ADC0FF8D}" type="parTrans" cxnId="{539A1BB6-DB7B-4F72-99FE-772BF8303CB9}">
      <dgm:prSet/>
      <dgm:spPr/>
      <dgm:t>
        <a:bodyPr/>
        <a:lstStyle/>
        <a:p>
          <a:endParaRPr lang="zh-TW" altLang="en-US"/>
        </a:p>
      </dgm:t>
    </dgm:pt>
    <dgm:pt modelId="{8FB4C747-E4AC-4A03-9121-0D1258F13F77}" type="sibTrans" cxnId="{539A1BB6-DB7B-4F72-99FE-772BF8303CB9}">
      <dgm:prSet/>
      <dgm:spPr/>
      <dgm:t>
        <a:bodyPr/>
        <a:lstStyle/>
        <a:p>
          <a:endParaRPr lang="zh-TW" altLang="en-US"/>
        </a:p>
      </dgm:t>
    </dgm:pt>
    <dgm:pt modelId="{28F4E89A-76E1-455A-890B-2DF1DB2FE30A}">
      <dgm:prSet phldrT="[文字]"/>
      <dgm:spPr/>
      <dgm:t>
        <a:bodyPr/>
        <a:lstStyle/>
        <a:p>
          <a:r>
            <a:rPr lang="en-US" altLang="zh-TW" dirty="0"/>
            <a:t>HSV</a:t>
          </a:r>
          <a:endParaRPr lang="zh-TW" altLang="en-US" dirty="0"/>
        </a:p>
      </dgm:t>
    </dgm:pt>
    <dgm:pt modelId="{CF3B5B9D-6E53-43A8-AC9D-AA5B20C28648}" type="parTrans" cxnId="{DCBEFB6D-92ED-4603-A555-9E3D61FE2B72}">
      <dgm:prSet/>
      <dgm:spPr/>
      <dgm:t>
        <a:bodyPr/>
        <a:lstStyle/>
        <a:p>
          <a:endParaRPr lang="zh-TW" altLang="en-US"/>
        </a:p>
      </dgm:t>
    </dgm:pt>
    <dgm:pt modelId="{57FCB94C-6C00-4C75-9A94-AE415AFD70E3}" type="sibTrans" cxnId="{DCBEFB6D-92ED-4603-A555-9E3D61FE2B72}">
      <dgm:prSet/>
      <dgm:spPr/>
      <dgm:t>
        <a:bodyPr/>
        <a:lstStyle/>
        <a:p>
          <a:endParaRPr lang="zh-TW" altLang="en-US"/>
        </a:p>
      </dgm:t>
    </dgm:pt>
    <dgm:pt modelId="{AA43FF7D-DC4F-4C5B-8F4A-3484AFCE7B76}">
      <dgm:prSet phldrT="[文字]"/>
      <dgm:spPr/>
      <dgm:t>
        <a:bodyPr/>
        <a:lstStyle/>
        <a:p>
          <a:r>
            <a:rPr lang="en-US" altLang="zh-TW" dirty="0"/>
            <a:t>Chipping</a:t>
          </a:r>
          <a:endParaRPr lang="zh-TW" altLang="en-US" dirty="0"/>
        </a:p>
      </dgm:t>
    </dgm:pt>
    <dgm:pt modelId="{476B4482-9CE0-4ADA-9C49-DC4A3764FFC2}" type="parTrans" cxnId="{031E1DCE-00F2-46D5-9FA7-ED9B981928D4}">
      <dgm:prSet/>
      <dgm:spPr/>
      <dgm:t>
        <a:bodyPr/>
        <a:lstStyle/>
        <a:p>
          <a:endParaRPr lang="zh-TW" altLang="en-US"/>
        </a:p>
      </dgm:t>
    </dgm:pt>
    <dgm:pt modelId="{8AE64789-51F3-4A6A-A0EA-06501C292AD4}" type="sibTrans" cxnId="{031E1DCE-00F2-46D5-9FA7-ED9B981928D4}">
      <dgm:prSet/>
      <dgm:spPr/>
      <dgm:t>
        <a:bodyPr/>
        <a:lstStyle/>
        <a:p>
          <a:endParaRPr lang="zh-TW" altLang="en-US"/>
        </a:p>
      </dgm:t>
    </dgm:pt>
    <dgm:pt modelId="{330EECA7-D8F4-43C1-8EE1-0E2A490B0B0C}">
      <dgm:prSet phldrT="[文字]"/>
      <dgm:spPr/>
      <dgm:t>
        <a:bodyPr/>
        <a:lstStyle/>
        <a:p>
          <a:r>
            <a:rPr lang="en-US" altLang="zh-TW" dirty="0"/>
            <a:t>If YOLO Detect</a:t>
          </a:r>
          <a:endParaRPr lang="zh-TW" altLang="en-US" dirty="0"/>
        </a:p>
      </dgm:t>
    </dgm:pt>
    <dgm:pt modelId="{A72F45D1-73D8-414E-9224-F77601A53C8D}" type="parTrans" cxnId="{68A38ABB-89FE-4F69-AF7F-DED5D61840F0}">
      <dgm:prSet/>
      <dgm:spPr/>
      <dgm:t>
        <a:bodyPr/>
        <a:lstStyle/>
        <a:p>
          <a:endParaRPr lang="zh-TW" altLang="en-US"/>
        </a:p>
      </dgm:t>
    </dgm:pt>
    <dgm:pt modelId="{1739E01A-3C9C-4803-A412-B8953CA653F8}" type="sibTrans" cxnId="{68A38ABB-89FE-4F69-AF7F-DED5D61840F0}">
      <dgm:prSet/>
      <dgm:spPr/>
      <dgm:t>
        <a:bodyPr/>
        <a:lstStyle/>
        <a:p>
          <a:endParaRPr lang="zh-TW" altLang="en-US"/>
        </a:p>
      </dgm:t>
    </dgm:pt>
    <dgm:pt modelId="{64F5764E-1CDA-4C3A-B316-ACC239ED4187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97954741-6968-4A8B-A8B9-07255A5283D1}" type="parTrans" cxnId="{3B806ED7-739B-417F-97A9-3EB4563AFEFD}">
      <dgm:prSet/>
      <dgm:spPr/>
      <dgm:t>
        <a:bodyPr/>
        <a:lstStyle/>
        <a:p>
          <a:endParaRPr lang="zh-TW" altLang="en-US"/>
        </a:p>
      </dgm:t>
    </dgm:pt>
    <dgm:pt modelId="{38AE86D0-3ED8-40B5-A2E5-C8D80C2AAAEE}" type="sibTrans" cxnId="{3B806ED7-739B-417F-97A9-3EB4563AFEFD}">
      <dgm:prSet/>
      <dgm:spPr/>
      <dgm:t>
        <a:bodyPr/>
        <a:lstStyle/>
        <a:p>
          <a:endParaRPr lang="zh-TW" altLang="en-US"/>
        </a:p>
      </dgm:t>
    </dgm:pt>
    <dgm:pt modelId="{F6B6553F-F808-46F1-A078-98F1BAF2D782}">
      <dgm:prSet phldrT="[文字]"/>
      <dgm:spPr/>
      <dgm:t>
        <a:bodyPr/>
        <a:lstStyle/>
        <a:p>
          <a:r>
            <a:rPr lang="en-US" altLang="zh-TW"/>
            <a:t>YOLOv5</a:t>
          </a:r>
          <a:endParaRPr lang="zh-TW" altLang="en-US" dirty="0"/>
        </a:p>
      </dgm:t>
    </dgm:pt>
    <dgm:pt modelId="{5F646A6C-8ED6-49E9-AC1B-3B053C182A9A}" type="parTrans" cxnId="{A33A36BC-8C6C-4AC5-A794-0EBBE05D39E5}">
      <dgm:prSet/>
      <dgm:spPr/>
      <dgm:t>
        <a:bodyPr/>
        <a:lstStyle/>
        <a:p>
          <a:endParaRPr lang="zh-TW" altLang="en-US"/>
        </a:p>
      </dgm:t>
    </dgm:pt>
    <dgm:pt modelId="{16BE0D93-163D-4D29-B70C-79C8AB538607}" type="sibTrans" cxnId="{A33A36BC-8C6C-4AC5-A794-0EBBE05D39E5}">
      <dgm:prSet/>
      <dgm:spPr/>
      <dgm:t>
        <a:bodyPr/>
        <a:lstStyle/>
        <a:p>
          <a:endParaRPr lang="zh-TW" altLang="en-US"/>
        </a:p>
      </dgm:t>
    </dgm:pt>
    <dgm:pt modelId="{2C3458BE-10F5-4D27-B130-57E382736A6A}">
      <dgm:prSet phldrT="[文字]"/>
      <dgm:spPr/>
      <dgm:t>
        <a:bodyPr/>
        <a:lstStyle/>
        <a:p>
          <a:r>
            <a:rPr lang="en-US" altLang="zh-TW" dirty="0"/>
            <a:t>Spot</a:t>
          </a:r>
          <a:endParaRPr lang="zh-TW" altLang="en-US" dirty="0"/>
        </a:p>
      </dgm:t>
    </dgm:pt>
    <dgm:pt modelId="{4B73C664-AA52-4CFC-B8B1-6311CD76736D}" type="parTrans" cxnId="{F45ED8CD-7962-4B5D-A219-8733938AA238}">
      <dgm:prSet/>
      <dgm:spPr/>
      <dgm:t>
        <a:bodyPr/>
        <a:lstStyle/>
        <a:p>
          <a:endParaRPr lang="zh-TW" altLang="en-US"/>
        </a:p>
      </dgm:t>
    </dgm:pt>
    <dgm:pt modelId="{744EDE31-CFDB-43CA-B09F-0176B34F2854}" type="sibTrans" cxnId="{F45ED8CD-7962-4B5D-A219-8733938AA238}">
      <dgm:prSet/>
      <dgm:spPr/>
      <dgm:t>
        <a:bodyPr/>
        <a:lstStyle/>
        <a:p>
          <a:endParaRPr lang="zh-TW" altLang="en-US"/>
        </a:p>
      </dgm:t>
    </dgm:pt>
    <dgm:pt modelId="{3C301648-6DE3-4BE2-9BE6-F527E1544B23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7B852B3B-8FA1-414C-9426-1DD7C4B9D39D}" type="parTrans" cxnId="{7E501519-7FA0-4D86-A11C-766BA8A9E9CD}">
      <dgm:prSet/>
      <dgm:spPr/>
      <dgm:t>
        <a:bodyPr/>
        <a:lstStyle/>
        <a:p>
          <a:endParaRPr lang="zh-TW" altLang="en-US"/>
        </a:p>
      </dgm:t>
    </dgm:pt>
    <dgm:pt modelId="{6AFC5D38-092F-4EE6-B535-D021DDC17D86}" type="sibTrans" cxnId="{7E501519-7FA0-4D86-A11C-766BA8A9E9CD}">
      <dgm:prSet/>
      <dgm:spPr/>
      <dgm:t>
        <a:bodyPr/>
        <a:lstStyle/>
        <a:p>
          <a:endParaRPr lang="zh-TW" altLang="en-US"/>
        </a:p>
      </dgm:t>
    </dgm:pt>
    <dgm:pt modelId="{3C549FFD-8EBD-42A8-A785-62C9F78C27EF}">
      <dgm:prSet phldrT="[文字]"/>
      <dgm:spPr/>
      <dgm:t>
        <a:bodyPr/>
        <a:lstStyle/>
        <a:p>
          <a:r>
            <a:rPr lang="en-US" altLang="zh-TW" dirty="0"/>
            <a:t>Crack</a:t>
          </a:r>
          <a:endParaRPr lang="zh-TW" altLang="en-US" dirty="0"/>
        </a:p>
      </dgm:t>
    </dgm:pt>
    <dgm:pt modelId="{059E2F09-458F-4240-9C42-18ADBE7E7F10}" type="parTrans" cxnId="{A6E3524C-5672-4436-B4DD-035C90B65700}">
      <dgm:prSet/>
      <dgm:spPr/>
      <dgm:t>
        <a:bodyPr/>
        <a:lstStyle/>
        <a:p>
          <a:endParaRPr lang="zh-TW" altLang="en-US"/>
        </a:p>
      </dgm:t>
    </dgm:pt>
    <dgm:pt modelId="{69C6BCC6-8131-4293-9951-59584D81F042}" type="sibTrans" cxnId="{A6E3524C-5672-4436-B4DD-035C90B65700}">
      <dgm:prSet/>
      <dgm:spPr/>
      <dgm:t>
        <a:bodyPr/>
        <a:lstStyle/>
        <a:p>
          <a:endParaRPr lang="zh-TW" altLang="en-US"/>
        </a:p>
      </dgm:t>
    </dgm:pt>
    <dgm:pt modelId="{20DA0FF6-9353-47EE-8D33-93EB388E12C0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A1D2A158-D5FD-4FB5-8D48-06D5A198D57F}" type="parTrans" cxnId="{12BDF3F2-20CB-4833-8DCF-A117F8ACF5D3}">
      <dgm:prSet/>
      <dgm:spPr/>
      <dgm:t>
        <a:bodyPr/>
        <a:lstStyle/>
        <a:p>
          <a:endParaRPr lang="zh-TW" altLang="en-US"/>
        </a:p>
      </dgm:t>
    </dgm:pt>
    <dgm:pt modelId="{B35A8749-982E-40FE-8A4B-64263C2D5741}" type="sibTrans" cxnId="{12BDF3F2-20CB-4833-8DCF-A117F8ACF5D3}">
      <dgm:prSet/>
      <dgm:spPr/>
      <dgm:t>
        <a:bodyPr/>
        <a:lstStyle/>
        <a:p>
          <a:endParaRPr lang="zh-TW" altLang="en-US"/>
        </a:p>
      </dgm:t>
    </dgm:pt>
    <dgm:pt modelId="{9CF76855-A31A-4D55-8321-862A27CC9BBF}" type="pres">
      <dgm:prSet presAssocID="{0BD0DFF5-E28A-40EA-B2A6-4B9824A8D87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A000144-8E44-43D5-B49F-3141A91C34C1}" type="pres">
      <dgm:prSet presAssocID="{80A22E39-FF5D-4529-9631-F84DDB49428D}" presName="root1" presStyleCnt="0"/>
      <dgm:spPr/>
    </dgm:pt>
    <dgm:pt modelId="{BFED7CA0-6597-425B-91E0-B6B619024430}" type="pres">
      <dgm:prSet presAssocID="{80A22E39-FF5D-4529-9631-F84DDB49428D}" presName="LevelOneTextNode" presStyleLbl="node0" presStyleIdx="0" presStyleCnt="1">
        <dgm:presLayoutVars>
          <dgm:chPref val="3"/>
        </dgm:presLayoutVars>
      </dgm:prSet>
      <dgm:spPr/>
    </dgm:pt>
    <dgm:pt modelId="{FEB42D75-D700-43DD-BF91-45F451D63FCF}" type="pres">
      <dgm:prSet presAssocID="{80A22E39-FF5D-4529-9631-F84DDB49428D}" presName="level2hierChild" presStyleCnt="0"/>
      <dgm:spPr/>
    </dgm:pt>
    <dgm:pt modelId="{1F439761-A227-4AAE-8E26-C9FC2ECB47EF}" type="pres">
      <dgm:prSet presAssocID="{5F646A6C-8ED6-49E9-AC1B-3B053C182A9A}" presName="conn2-1" presStyleLbl="parChTrans1D2" presStyleIdx="0" presStyleCnt="2"/>
      <dgm:spPr/>
    </dgm:pt>
    <dgm:pt modelId="{8A6E682B-8B65-484E-9668-74196C01C0D1}" type="pres">
      <dgm:prSet presAssocID="{5F646A6C-8ED6-49E9-AC1B-3B053C182A9A}" presName="connTx" presStyleLbl="parChTrans1D2" presStyleIdx="0" presStyleCnt="2"/>
      <dgm:spPr/>
    </dgm:pt>
    <dgm:pt modelId="{96011C02-C447-4F90-B8D7-4D569BD7A4BF}" type="pres">
      <dgm:prSet presAssocID="{F6B6553F-F808-46F1-A078-98F1BAF2D782}" presName="root2" presStyleCnt="0"/>
      <dgm:spPr/>
    </dgm:pt>
    <dgm:pt modelId="{0E124AB0-9D50-4FE4-89BE-7AA8E369359B}" type="pres">
      <dgm:prSet presAssocID="{F6B6553F-F808-46F1-A078-98F1BAF2D782}" presName="LevelTwoTextNode" presStyleLbl="node2" presStyleIdx="0" presStyleCnt="2">
        <dgm:presLayoutVars>
          <dgm:chPref val="3"/>
        </dgm:presLayoutVars>
      </dgm:prSet>
      <dgm:spPr/>
    </dgm:pt>
    <dgm:pt modelId="{1EFD9315-5D8A-493A-87E0-662843AFAC1A}" type="pres">
      <dgm:prSet presAssocID="{F6B6553F-F808-46F1-A078-98F1BAF2D782}" presName="level3hierChild" presStyleCnt="0"/>
      <dgm:spPr/>
    </dgm:pt>
    <dgm:pt modelId="{5A2AAF4E-574E-494A-B156-67BD72F0E391}" type="pres">
      <dgm:prSet presAssocID="{4B73C664-AA52-4CFC-B8B1-6311CD76736D}" presName="conn2-1" presStyleLbl="parChTrans1D3" presStyleIdx="0" presStyleCnt="3"/>
      <dgm:spPr/>
    </dgm:pt>
    <dgm:pt modelId="{BA35ECD4-1C47-4A9C-AD06-5F3D9F594C37}" type="pres">
      <dgm:prSet presAssocID="{4B73C664-AA52-4CFC-B8B1-6311CD76736D}" presName="connTx" presStyleLbl="parChTrans1D3" presStyleIdx="0" presStyleCnt="3"/>
      <dgm:spPr/>
    </dgm:pt>
    <dgm:pt modelId="{84FCFD62-CB89-42A6-81A8-565149A3656D}" type="pres">
      <dgm:prSet presAssocID="{2C3458BE-10F5-4D27-B130-57E382736A6A}" presName="root2" presStyleCnt="0"/>
      <dgm:spPr/>
    </dgm:pt>
    <dgm:pt modelId="{2C0AD9F6-B520-4C9B-AFBF-C48A6FB69D4F}" type="pres">
      <dgm:prSet presAssocID="{2C3458BE-10F5-4D27-B130-57E382736A6A}" presName="LevelTwoTextNode" presStyleLbl="node3" presStyleIdx="0" presStyleCnt="3">
        <dgm:presLayoutVars>
          <dgm:chPref val="3"/>
        </dgm:presLayoutVars>
      </dgm:prSet>
      <dgm:spPr/>
    </dgm:pt>
    <dgm:pt modelId="{35BACD4B-88C1-4A77-ABA6-19A138767890}" type="pres">
      <dgm:prSet presAssocID="{2C3458BE-10F5-4D27-B130-57E382736A6A}" presName="level3hierChild" presStyleCnt="0"/>
      <dgm:spPr/>
    </dgm:pt>
    <dgm:pt modelId="{431DE124-AF0B-4D02-8B23-47A65FBF1DF6}" type="pres">
      <dgm:prSet presAssocID="{7B852B3B-8FA1-414C-9426-1DD7C4B9D39D}" presName="conn2-1" presStyleLbl="parChTrans1D4" presStyleIdx="0" presStyleCnt="5"/>
      <dgm:spPr/>
    </dgm:pt>
    <dgm:pt modelId="{569F3D20-4BEA-46F5-9D25-12F1DC42455E}" type="pres">
      <dgm:prSet presAssocID="{7B852B3B-8FA1-414C-9426-1DD7C4B9D39D}" presName="connTx" presStyleLbl="parChTrans1D4" presStyleIdx="0" presStyleCnt="5"/>
      <dgm:spPr/>
    </dgm:pt>
    <dgm:pt modelId="{C1F68060-B272-461E-AACE-75310A2798D3}" type="pres">
      <dgm:prSet presAssocID="{3C301648-6DE3-4BE2-9BE6-F527E1544B23}" presName="root2" presStyleCnt="0"/>
      <dgm:spPr/>
    </dgm:pt>
    <dgm:pt modelId="{F572CFC8-39C4-405C-8A6A-DB7B448ACC2F}" type="pres">
      <dgm:prSet presAssocID="{3C301648-6DE3-4BE2-9BE6-F527E1544B23}" presName="LevelTwoTextNode" presStyleLbl="node4" presStyleIdx="0" presStyleCnt="5">
        <dgm:presLayoutVars>
          <dgm:chPref val="3"/>
        </dgm:presLayoutVars>
      </dgm:prSet>
      <dgm:spPr/>
    </dgm:pt>
    <dgm:pt modelId="{09E1985A-F4C3-428A-A715-9BBD7ED26864}" type="pres">
      <dgm:prSet presAssocID="{3C301648-6DE3-4BE2-9BE6-F527E1544B23}" presName="level3hierChild" presStyleCnt="0"/>
      <dgm:spPr/>
    </dgm:pt>
    <dgm:pt modelId="{1ED0B865-0E00-4B67-877D-A379E82BFCEA}" type="pres">
      <dgm:prSet presAssocID="{059E2F09-458F-4240-9C42-18ADBE7E7F10}" presName="conn2-1" presStyleLbl="parChTrans1D3" presStyleIdx="1" presStyleCnt="3"/>
      <dgm:spPr/>
    </dgm:pt>
    <dgm:pt modelId="{4C875957-3EB4-4A23-9A9F-E72D88B13459}" type="pres">
      <dgm:prSet presAssocID="{059E2F09-458F-4240-9C42-18ADBE7E7F10}" presName="connTx" presStyleLbl="parChTrans1D3" presStyleIdx="1" presStyleCnt="3"/>
      <dgm:spPr/>
    </dgm:pt>
    <dgm:pt modelId="{3BC6023C-9CF0-4E42-98E3-C6CFC988F1D7}" type="pres">
      <dgm:prSet presAssocID="{3C549FFD-8EBD-42A8-A785-62C9F78C27EF}" presName="root2" presStyleCnt="0"/>
      <dgm:spPr/>
    </dgm:pt>
    <dgm:pt modelId="{B3E2B59A-EC53-41B4-9B21-8648D2EEDA76}" type="pres">
      <dgm:prSet presAssocID="{3C549FFD-8EBD-42A8-A785-62C9F78C27EF}" presName="LevelTwoTextNode" presStyleLbl="node3" presStyleIdx="1" presStyleCnt="3">
        <dgm:presLayoutVars>
          <dgm:chPref val="3"/>
        </dgm:presLayoutVars>
      </dgm:prSet>
      <dgm:spPr/>
    </dgm:pt>
    <dgm:pt modelId="{4B27D1DB-92AE-4EF9-8B2B-E3E8ADF31A0B}" type="pres">
      <dgm:prSet presAssocID="{3C549FFD-8EBD-42A8-A785-62C9F78C27EF}" presName="level3hierChild" presStyleCnt="0"/>
      <dgm:spPr/>
    </dgm:pt>
    <dgm:pt modelId="{97AE436E-D9EA-4B7F-96B9-BCDFBA09A336}" type="pres">
      <dgm:prSet presAssocID="{A1D2A158-D5FD-4FB5-8D48-06D5A198D57F}" presName="conn2-1" presStyleLbl="parChTrans1D4" presStyleIdx="1" presStyleCnt="5"/>
      <dgm:spPr/>
    </dgm:pt>
    <dgm:pt modelId="{EFDE9789-63B9-4739-99A2-D6B8DE4B2A2A}" type="pres">
      <dgm:prSet presAssocID="{A1D2A158-D5FD-4FB5-8D48-06D5A198D57F}" presName="connTx" presStyleLbl="parChTrans1D4" presStyleIdx="1" presStyleCnt="5"/>
      <dgm:spPr/>
    </dgm:pt>
    <dgm:pt modelId="{AB9E32C8-212C-4108-A2AA-68FD5EA0C03F}" type="pres">
      <dgm:prSet presAssocID="{20DA0FF6-9353-47EE-8D33-93EB388E12C0}" presName="root2" presStyleCnt="0"/>
      <dgm:spPr/>
    </dgm:pt>
    <dgm:pt modelId="{FF3834CF-2F97-4DB6-BEF7-88AB4AB936EA}" type="pres">
      <dgm:prSet presAssocID="{20DA0FF6-9353-47EE-8D33-93EB388E12C0}" presName="LevelTwoTextNode" presStyleLbl="node4" presStyleIdx="1" presStyleCnt="5">
        <dgm:presLayoutVars>
          <dgm:chPref val="3"/>
        </dgm:presLayoutVars>
      </dgm:prSet>
      <dgm:spPr/>
    </dgm:pt>
    <dgm:pt modelId="{BE28B295-4103-45EE-913D-3BC79BF9DB2A}" type="pres">
      <dgm:prSet presAssocID="{20DA0FF6-9353-47EE-8D33-93EB388E12C0}" presName="level3hierChild" presStyleCnt="0"/>
      <dgm:spPr/>
    </dgm:pt>
    <dgm:pt modelId="{9EC5163A-5D51-4FA2-A7E6-7756CF30543A}" type="pres">
      <dgm:prSet presAssocID="{A1FA9B53-D057-4D69-B88D-1DC4ADC0FF8D}" presName="conn2-1" presStyleLbl="parChTrans1D2" presStyleIdx="1" presStyleCnt="2"/>
      <dgm:spPr/>
    </dgm:pt>
    <dgm:pt modelId="{A404280B-B377-427E-8FF7-9007AFDCF228}" type="pres">
      <dgm:prSet presAssocID="{A1FA9B53-D057-4D69-B88D-1DC4ADC0FF8D}" presName="connTx" presStyleLbl="parChTrans1D2" presStyleIdx="1" presStyleCnt="2"/>
      <dgm:spPr/>
    </dgm:pt>
    <dgm:pt modelId="{66A29386-0877-4ACC-AEAE-A95DAFF3A606}" type="pres">
      <dgm:prSet presAssocID="{E5CB8089-4ACC-41A8-98B9-E3CF947091C6}" presName="root2" presStyleCnt="0"/>
      <dgm:spPr/>
    </dgm:pt>
    <dgm:pt modelId="{796FA4FE-03BC-4847-A604-7F122BBEEFB6}" type="pres">
      <dgm:prSet presAssocID="{E5CB8089-4ACC-41A8-98B9-E3CF947091C6}" presName="LevelTwoTextNode" presStyleLbl="node2" presStyleIdx="1" presStyleCnt="2">
        <dgm:presLayoutVars>
          <dgm:chPref val="3"/>
        </dgm:presLayoutVars>
      </dgm:prSet>
      <dgm:spPr/>
    </dgm:pt>
    <dgm:pt modelId="{5214F768-DF0B-4537-BEA3-BC0C604FC891}" type="pres">
      <dgm:prSet presAssocID="{E5CB8089-4ACC-41A8-98B9-E3CF947091C6}" presName="level3hierChild" presStyleCnt="0"/>
      <dgm:spPr/>
    </dgm:pt>
    <dgm:pt modelId="{F4B56C47-820F-4B90-834E-FD4FA5249A59}" type="pres">
      <dgm:prSet presAssocID="{CF3B5B9D-6E53-43A8-AC9D-AA5B20C28648}" presName="conn2-1" presStyleLbl="parChTrans1D3" presStyleIdx="2" presStyleCnt="3"/>
      <dgm:spPr/>
    </dgm:pt>
    <dgm:pt modelId="{1CA0FBCC-610D-4E5F-BB01-EE0898047C2D}" type="pres">
      <dgm:prSet presAssocID="{CF3B5B9D-6E53-43A8-AC9D-AA5B20C28648}" presName="connTx" presStyleLbl="parChTrans1D3" presStyleIdx="2" presStyleCnt="3"/>
      <dgm:spPr/>
    </dgm:pt>
    <dgm:pt modelId="{A5502713-84DC-4719-962B-ED2D524EC424}" type="pres">
      <dgm:prSet presAssocID="{28F4E89A-76E1-455A-890B-2DF1DB2FE30A}" presName="root2" presStyleCnt="0"/>
      <dgm:spPr/>
    </dgm:pt>
    <dgm:pt modelId="{456478E6-C83D-4FDE-B3B9-EC36D69A4E96}" type="pres">
      <dgm:prSet presAssocID="{28F4E89A-76E1-455A-890B-2DF1DB2FE30A}" presName="LevelTwoTextNode" presStyleLbl="node3" presStyleIdx="2" presStyleCnt="3">
        <dgm:presLayoutVars>
          <dgm:chPref val="3"/>
        </dgm:presLayoutVars>
      </dgm:prSet>
      <dgm:spPr/>
    </dgm:pt>
    <dgm:pt modelId="{40048DB2-C7F5-46DC-8727-47579620A689}" type="pres">
      <dgm:prSet presAssocID="{28F4E89A-76E1-455A-890B-2DF1DB2FE30A}" presName="level3hierChild" presStyleCnt="0"/>
      <dgm:spPr/>
    </dgm:pt>
    <dgm:pt modelId="{AF6DAE96-BBBB-4453-8BF7-D7A802010EAC}" type="pres">
      <dgm:prSet presAssocID="{A72F45D1-73D8-414E-9224-F77601A53C8D}" presName="conn2-1" presStyleLbl="parChTrans1D4" presStyleIdx="2" presStyleCnt="5"/>
      <dgm:spPr/>
    </dgm:pt>
    <dgm:pt modelId="{62CA6344-30EF-4EFC-8218-7E1755D45927}" type="pres">
      <dgm:prSet presAssocID="{A72F45D1-73D8-414E-9224-F77601A53C8D}" presName="connTx" presStyleLbl="parChTrans1D4" presStyleIdx="2" presStyleCnt="5"/>
      <dgm:spPr/>
    </dgm:pt>
    <dgm:pt modelId="{872B6C56-8884-494D-9CA0-4AF223A3E43A}" type="pres">
      <dgm:prSet presAssocID="{330EECA7-D8F4-43C1-8EE1-0E2A490B0B0C}" presName="root2" presStyleCnt="0"/>
      <dgm:spPr/>
    </dgm:pt>
    <dgm:pt modelId="{8B503396-1389-4717-8343-98D20B4C8100}" type="pres">
      <dgm:prSet presAssocID="{330EECA7-D8F4-43C1-8EE1-0E2A490B0B0C}" presName="LevelTwoTextNode" presStyleLbl="node4" presStyleIdx="2" presStyleCnt="5">
        <dgm:presLayoutVars>
          <dgm:chPref val="3"/>
        </dgm:presLayoutVars>
      </dgm:prSet>
      <dgm:spPr/>
    </dgm:pt>
    <dgm:pt modelId="{3916DFE8-B6E8-407A-84D3-E896D56B5468}" type="pres">
      <dgm:prSet presAssocID="{330EECA7-D8F4-43C1-8EE1-0E2A490B0B0C}" presName="level3hierChild" presStyleCnt="0"/>
      <dgm:spPr/>
    </dgm:pt>
    <dgm:pt modelId="{69B659C2-D6B0-4E14-9229-5B9E5BE0E1C4}" type="pres">
      <dgm:prSet presAssocID="{476B4482-9CE0-4ADA-9C49-DC4A3764FFC2}" presName="conn2-1" presStyleLbl="parChTrans1D4" presStyleIdx="3" presStyleCnt="5"/>
      <dgm:spPr/>
    </dgm:pt>
    <dgm:pt modelId="{A20D6EC2-FCD4-41E6-90C1-B9CEA9B094CB}" type="pres">
      <dgm:prSet presAssocID="{476B4482-9CE0-4ADA-9C49-DC4A3764FFC2}" presName="connTx" presStyleLbl="parChTrans1D4" presStyleIdx="3" presStyleCnt="5"/>
      <dgm:spPr/>
    </dgm:pt>
    <dgm:pt modelId="{80958B82-ACA3-4212-8F88-979E3B3D5BE9}" type="pres">
      <dgm:prSet presAssocID="{AA43FF7D-DC4F-4C5B-8F4A-3484AFCE7B76}" presName="root2" presStyleCnt="0"/>
      <dgm:spPr/>
    </dgm:pt>
    <dgm:pt modelId="{3000BD00-E74D-4C6D-8CCE-560BED714ECC}" type="pres">
      <dgm:prSet presAssocID="{AA43FF7D-DC4F-4C5B-8F4A-3484AFCE7B76}" presName="LevelTwoTextNode" presStyleLbl="node4" presStyleIdx="3" presStyleCnt="5">
        <dgm:presLayoutVars>
          <dgm:chPref val="3"/>
        </dgm:presLayoutVars>
      </dgm:prSet>
      <dgm:spPr/>
    </dgm:pt>
    <dgm:pt modelId="{B7699DC7-70B0-4C67-84E7-7EA2336F3834}" type="pres">
      <dgm:prSet presAssocID="{AA43FF7D-DC4F-4C5B-8F4A-3484AFCE7B76}" presName="level3hierChild" presStyleCnt="0"/>
      <dgm:spPr/>
    </dgm:pt>
    <dgm:pt modelId="{C4BDE378-80D4-4F9E-9E07-F492B12CB760}" type="pres">
      <dgm:prSet presAssocID="{97954741-6968-4A8B-A8B9-07255A5283D1}" presName="conn2-1" presStyleLbl="parChTrans1D4" presStyleIdx="4" presStyleCnt="5"/>
      <dgm:spPr/>
    </dgm:pt>
    <dgm:pt modelId="{8F467B28-3C0D-4550-8729-13712278A99C}" type="pres">
      <dgm:prSet presAssocID="{97954741-6968-4A8B-A8B9-07255A5283D1}" presName="connTx" presStyleLbl="parChTrans1D4" presStyleIdx="4" presStyleCnt="5"/>
      <dgm:spPr/>
    </dgm:pt>
    <dgm:pt modelId="{F64B2FCC-9936-4D83-A733-E2D3498A71D7}" type="pres">
      <dgm:prSet presAssocID="{64F5764E-1CDA-4C3A-B316-ACC239ED4187}" presName="root2" presStyleCnt="0"/>
      <dgm:spPr/>
    </dgm:pt>
    <dgm:pt modelId="{470A9A44-6C3F-40CB-AF9E-7B534F0FDDFA}" type="pres">
      <dgm:prSet presAssocID="{64F5764E-1CDA-4C3A-B316-ACC239ED4187}" presName="LevelTwoTextNode" presStyleLbl="node4" presStyleIdx="4" presStyleCnt="5">
        <dgm:presLayoutVars>
          <dgm:chPref val="3"/>
        </dgm:presLayoutVars>
      </dgm:prSet>
      <dgm:spPr/>
    </dgm:pt>
    <dgm:pt modelId="{9BDF9020-F913-4D54-995A-403C1234545B}" type="pres">
      <dgm:prSet presAssocID="{64F5764E-1CDA-4C3A-B316-ACC239ED4187}" presName="level3hierChild" presStyleCnt="0"/>
      <dgm:spPr/>
    </dgm:pt>
  </dgm:ptLst>
  <dgm:cxnLst>
    <dgm:cxn modelId="{8B45C206-A695-438C-88B6-8F334BA10606}" type="presOf" srcId="{97954741-6968-4A8B-A8B9-07255A5283D1}" destId="{C4BDE378-80D4-4F9E-9E07-F492B12CB760}" srcOrd="0" destOrd="0" presId="urn:microsoft.com/office/officeart/2005/8/layout/hierarchy2"/>
    <dgm:cxn modelId="{3620D10C-A98C-4CD4-B33D-14D3CD56B794}" type="presOf" srcId="{7B852B3B-8FA1-414C-9426-1DD7C4B9D39D}" destId="{569F3D20-4BEA-46F5-9D25-12F1DC42455E}" srcOrd="1" destOrd="0" presId="urn:microsoft.com/office/officeart/2005/8/layout/hierarchy2"/>
    <dgm:cxn modelId="{AFBBE40D-25A5-4A12-BAA9-E84DB9AB6088}" type="presOf" srcId="{A1D2A158-D5FD-4FB5-8D48-06D5A198D57F}" destId="{97AE436E-D9EA-4B7F-96B9-BCDFBA09A336}" srcOrd="0" destOrd="0" presId="urn:microsoft.com/office/officeart/2005/8/layout/hierarchy2"/>
    <dgm:cxn modelId="{E1471F0E-D5FB-4FE4-AB9E-243B012F4F62}" type="presOf" srcId="{A1D2A158-D5FD-4FB5-8D48-06D5A198D57F}" destId="{EFDE9789-63B9-4739-99A2-D6B8DE4B2A2A}" srcOrd="1" destOrd="0" presId="urn:microsoft.com/office/officeart/2005/8/layout/hierarchy2"/>
    <dgm:cxn modelId="{63657F0E-B444-436F-88BA-8428C1502F57}" type="presOf" srcId="{A72F45D1-73D8-414E-9224-F77601A53C8D}" destId="{62CA6344-30EF-4EFC-8218-7E1755D45927}" srcOrd="1" destOrd="0" presId="urn:microsoft.com/office/officeart/2005/8/layout/hierarchy2"/>
    <dgm:cxn modelId="{4C4BBF12-D67C-494B-A326-584FE291535B}" type="presOf" srcId="{3C301648-6DE3-4BE2-9BE6-F527E1544B23}" destId="{F572CFC8-39C4-405C-8A6A-DB7B448ACC2F}" srcOrd="0" destOrd="0" presId="urn:microsoft.com/office/officeart/2005/8/layout/hierarchy2"/>
    <dgm:cxn modelId="{7E501519-7FA0-4D86-A11C-766BA8A9E9CD}" srcId="{2C3458BE-10F5-4D27-B130-57E382736A6A}" destId="{3C301648-6DE3-4BE2-9BE6-F527E1544B23}" srcOrd="0" destOrd="0" parTransId="{7B852B3B-8FA1-414C-9426-1DD7C4B9D39D}" sibTransId="{6AFC5D38-092F-4EE6-B535-D021DDC17D86}"/>
    <dgm:cxn modelId="{1E3B0529-32E1-4321-8351-49C343A98DC7}" type="presOf" srcId="{A1FA9B53-D057-4D69-B88D-1DC4ADC0FF8D}" destId="{9EC5163A-5D51-4FA2-A7E6-7756CF30543A}" srcOrd="0" destOrd="0" presId="urn:microsoft.com/office/officeart/2005/8/layout/hierarchy2"/>
    <dgm:cxn modelId="{FE3D6837-31F8-4C69-85B4-EFCAA616425F}" type="presOf" srcId="{2C3458BE-10F5-4D27-B130-57E382736A6A}" destId="{2C0AD9F6-B520-4C9B-AFBF-C48A6FB69D4F}" srcOrd="0" destOrd="0" presId="urn:microsoft.com/office/officeart/2005/8/layout/hierarchy2"/>
    <dgm:cxn modelId="{65BEAD38-8D77-4552-B859-B76A98E8CD41}" type="presOf" srcId="{A1FA9B53-D057-4D69-B88D-1DC4ADC0FF8D}" destId="{A404280B-B377-427E-8FF7-9007AFDCF228}" srcOrd="1" destOrd="0" presId="urn:microsoft.com/office/officeart/2005/8/layout/hierarchy2"/>
    <dgm:cxn modelId="{F2D4FB3B-876D-486E-B71B-78FEA77BB4A4}" type="presOf" srcId="{A72F45D1-73D8-414E-9224-F77601A53C8D}" destId="{AF6DAE96-BBBB-4453-8BF7-D7A802010EAC}" srcOrd="0" destOrd="0" presId="urn:microsoft.com/office/officeart/2005/8/layout/hierarchy2"/>
    <dgm:cxn modelId="{78331E3C-33B1-455D-8B5E-4D72266CD468}" type="presOf" srcId="{64F5764E-1CDA-4C3A-B316-ACC239ED4187}" destId="{470A9A44-6C3F-40CB-AF9E-7B534F0FDDFA}" srcOrd="0" destOrd="0" presId="urn:microsoft.com/office/officeart/2005/8/layout/hierarchy2"/>
    <dgm:cxn modelId="{7E15E63E-CB7C-447D-BE22-705C25EC869F}" type="presOf" srcId="{3C549FFD-8EBD-42A8-A785-62C9F78C27EF}" destId="{B3E2B59A-EC53-41B4-9B21-8648D2EEDA76}" srcOrd="0" destOrd="0" presId="urn:microsoft.com/office/officeart/2005/8/layout/hierarchy2"/>
    <dgm:cxn modelId="{9064DE5F-31CE-4AC5-9E3D-CDC6FA921048}" type="presOf" srcId="{7B852B3B-8FA1-414C-9426-1DD7C4B9D39D}" destId="{431DE124-AF0B-4D02-8B23-47A65FBF1DF6}" srcOrd="0" destOrd="0" presId="urn:microsoft.com/office/officeart/2005/8/layout/hierarchy2"/>
    <dgm:cxn modelId="{E1377D61-DF2B-49C6-99F7-7487DF78460A}" type="presOf" srcId="{E5CB8089-4ACC-41A8-98B9-E3CF947091C6}" destId="{796FA4FE-03BC-4847-A604-7F122BBEEFB6}" srcOrd="0" destOrd="0" presId="urn:microsoft.com/office/officeart/2005/8/layout/hierarchy2"/>
    <dgm:cxn modelId="{42CE7E64-E71D-48AA-B023-8E4A0AD0AFBB}" type="presOf" srcId="{476B4482-9CE0-4ADA-9C49-DC4A3764FFC2}" destId="{A20D6EC2-FCD4-41E6-90C1-B9CEA9B094CB}" srcOrd="1" destOrd="0" presId="urn:microsoft.com/office/officeart/2005/8/layout/hierarchy2"/>
    <dgm:cxn modelId="{8C432668-32BD-4195-8F80-87100CFD2DA7}" type="presOf" srcId="{F6B6553F-F808-46F1-A078-98F1BAF2D782}" destId="{0E124AB0-9D50-4FE4-89BE-7AA8E369359B}" srcOrd="0" destOrd="0" presId="urn:microsoft.com/office/officeart/2005/8/layout/hierarchy2"/>
    <dgm:cxn modelId="{730D2C4B-933B-487C-B0B7-750FC04A8448}" type="presOf" srcId="{CF3B5B9D-6E53-43A8-AC9D-AA5B20C28648}" destId="{F4B56C47-820F-4B90-834E-FD4FA5249A59}" srcOrd="0" destOrd="0" presId="urn:microsoft.com/office/officeart/2005/8/layout/hierarchy2"/>
    <dgm:cxn modelId="{A6E3524C-5672-4436-B4DD-035C90B65700}" srcId="{F6B6553F-F808-46F1-A078-98F1BAF2D782}" destId="{3C549FFD-8EBD-42A8-A785-62C9F78C27EF}" srcOrd="1" destOrd="0" parTransId="{059E2F09-458F-4240-9C42-18ADBE7E7F10}" sibTransId="{69C6BCC6-8131-4293-9951-59584D81F042}"/>
    <dgm:cxn modelId="{DCBEFB6D-92ED-4603-A555-9E3D61FE2B72}" srcId="{E5CB8089-4ACC-41A8-98B9-E3CF947091C6}" destId="{28F4E89A-76E1-455A-890B-2DF1DB2FE30A}" srcOrd="0" destOrd="0" parTransId="{CF3B5B9D-6E53-43A8-AC9D-AA5B20C28648}" sibTransId="{57FCB94C-6C00-4C75-9A94-AE415AFD70E3}"/>
    <dgm:cxn modelId="{80D6B652-BEA1-41AC-88B8-D2D5BD4DCA27}" type="presOf" srcId="{80A22E39-FF5D-4529-9631-F84DDB49428D}" destId="{BFED7CA0-6597-425B-91E0-B6B619024430}" srcOrd="0" destOrd="0" presId="urn:microsoft.com/office/officeart/2005/8/layout/hierarchy2"/>
    <dgm:cxn modelId="{1D0FBC56-89E1-4B95-AE0D-98E76A9080FA}" type="presOf" srcId="{5F646A6C-8ED6-49E9-AC1B-3B053C182A9A}" destId="{1F439761-A227-4AAE-8E26-C9FC2ECB47EF}" srcOrd="0" destOrd="0" presId="urn:microsoft.com/office/officeart/2005/8/layout/hierarchy2"/>
    <dgm:cxn modelId="{A1B73479-CDB4-4C42-AB2E-913ADA3C6A47}" type="presOf" srcId="{AA43FF7D-DC4F-4C5B-8F4A-3484AFCE7B76}" destId="{3000BD00-E74D-4C6D-8CCE-560BED714ECC}" srcOrd="0" destOrd="0" presId="urn:microsoft.com/office/officeart/2005/8/layout/hierarchy2"/>
    <dgm:cxn modelId="{50B8AE7A-4ECA-4A03-8F54-F083F2ECFE9A}" type="presOf" srcId="{4B73C664-AA52-4CFC-B8B1-6311CD76736D}" destId="{5A2AAF4E-574E-494A-B156-67BD72F0E391}" srcOrd="0" destOrd="0" presId="urn:microsoft.com/office/officeart/2005/8/layout/hierarchy2"/>
    <dgm:cxn modelId="{7133B08C-381A-4C73-840F-377EF7B04932}" type="presOf" srcId="{476B4482-9CE0-4ADA-9C49-DC4A3764FFC2}" destId="{69B659C2-D6B0-4E14-9229-5B9E5BE0E1C4}" srcOrd="0" destOrd="0" presId="urn:microsoft.com/office/officeart/2005/8/layout/hierarchy2"/>
    <dgm:cxn modelId="{059D8FA3-532C-4676-8EFD-52960F9936F9}" type="presOf" srcId="{059E2F09-458F-4240-9C42-18ADBE7E7F10}" destId="{1ED0B865-0E00-4B67-877D-A379E82BFCEA}" srcOrd="0" destOrd="0" presId="urn:microsoft.com/office/officeart/2005/8/layout/hierarchy2"/>
    <dgm:cxn modelId="{3AAE79A9-C097-4BDA-8F25-D2927FE574B3}" type="presOf" srcId="{330EECA7-D8F4-43C1-8EE1-0E2A490B0B0C}" destId="{8B503396-1389-4717-8343-98D20B4C8100}" srcOrd="0" destOrd="0" presId="urn:microsoft.com/office/officeart/2005/8/layout/hierarchy2"/>
    <dgm:cxn modelId="{88048CA9-E2C2-4A76-9D7E-BB113A5BD2E2}" type="presOf" srcId="{0BD0DFF5-E28A-40EA-B2A6-4B9824A8D870}" destId="{9CF76855-A31A-4D55-8321-862A27CC9BBF}" srcOrd="0" destOrd="0" presId="urn:microsoft.com/office/officeart/2005/8/layout/hierarchy2"/>
    <dgm:cxn modelId="{539A1BB6-DB7B-4F72-99FE-772BF8303CB9}" srcId="{80A22E39-FF5D-4529-9631-F84DDB49428D}" destId="{E5CB8089-4ACC-41A8-98B9-E3CF947091C6}" srcOrd="1" destOrd="0" parTransId="{A1FA9B53-D057-4D69-B88D-1DC4ADC0FF8D}" sibTransId="{8FB4C747-E4AC-4A03-9121-0D1258F13F77}"/>
    <dgm:cxn modelId="{838E14BA-FBD6-4B7A-8A8A-C9E63487D2CF}" type="presOf" srcId="{059E2F09-458F-4240-9C42-18ADBE7E7F10}" destId="{4C875957-3EB4-4A23-9A9F-E72D88B13459}" srcOrd="1" destOrd="0" presId="urn:microsoft.com/office/officeart/2005/8/layout/hierarchy2"/>
    <dgm:cxn modelId="{68A38ABB-89FE-4F69-AF7F-DED5D61840F0}" srcId="{28F4E89A-76E1-455A-890B-2DF1DB2FE30A}" destId="{330EECA7-D8F4-43C1-8EE1-0E2A490B0B0C}" srcOrd="0" destOrd="0" parTransId="{A72F45D1-73D8-414E-9224-F77601A53C8D}" sibTransId="{1739E01A-3C9C-4803-A412-B8953CA653F8}"/>
    <dgm:cxn modelId="{A33A36BC-8C6C-4AC5-A794-0EBBE05D39E5}" srcId="{80A22E39-FF5D-4529-9631-F84DDB49428D}" destId="{F6B6553F-F808-46F1-A078-98F1BAF2D782}" srcOrd="0" destOrd="0" parTransId="{5F646A6C-8ED6-49E9-AC1B-3B053C182A9A}" sibTransId="{16BE0D93-163D-4D29-B70C-79C8AB538607}"/>
    <dgm:cxn modelId="{0AA46BBE-12E0-4787-A115-A6DFDE624BCD}" srcId="{0BD0DFF5-E28A-40EA-B2A6-4B9824A8D870}" destId="{80A22E39-FF5D-4529-9631-F84DDB49428D}" srcOrd="0" destOrd="0" parTransId="{CC11C4A2-CCD0-45C8-9659-90040EA26043}" sibTransId="{14F61D7C-7E74-4F06-86B1-9F40EC3A2B84}"/>
    <dgm:cxn modelId="{F45ED8CD-7962-4B5D-A219-8733938AA238}" srcId="{F6B6553F-F808-46F1-A078-98F1BAF2D782}" destId="{2C3458BE-10F5-4D27-B130-57E382736A6A}" srcOrd="0" destOrd="0" parTransId="{4B73C664-AA52-4CFC-B8B1-6311CD76736D}" sibTransId="{744EDE31-CFDB-43CA-B09F-0176B34F2854}"/>
    <dgm:cxn modelId="{031E1DCE-00F2-46D5-9FA7-ED9B981928D4}" srcId="{330EECA7-D8F4-43C1-8EE1-0E2A490B0B0C}" destId="{AA43FF7D-DC4F-4C5B-8F4A-3484AFCE7B76}" srcOrd="0" destOrd="0" parTransId="{476B4482-9CE0-4ADA-9C49-DC4A3764FFC2}" sibTransId="{8AE64789-51F3-4A6A-A0EA-06501C292AD4}"/>
    <dgm:cxn modelId="{3B806ED7-739B-417F-97A9-3EB4563AFEFD}" srcId="{AA43FF7D-DC4F-4C5B-8F4A-3484AFCE7B76}" destId="{64F5764E-1CDA-4C3A-B316-ACC239ED4187}" srcOrd="0" destOrd="0" parTransId="{97954741-6968-4A8B-A8B9-07255A5283D1}" sibTransId="{38AE86D0-3ED8-40B5-A2E5-C8D80C2AAAEE}"/>
    <dgm:cxn modelId="{D94B5DD8-BB3C-4811-9933-DC9AE8C952CA}" type="presOf" srcId="{97954741-6968-4A8B-A8B9-07255A5283D1}" destId="{8F467B28-3C0D-4550-8729-13712278A99C}" srcOrd="1" destOrd="0" presId="urn:microsoft.com/office/officeart/2005/8/layout/hierarchy2"/>
    <dgm:cxn modelId="{C41D42E1-8060-40E7-8247-41B4ABBDAEBA}" type="presOf" srcId="{5F646A6C-8ED6-49E9-AC1B-3B053C182A9A}" destId="{8A6E682B-8B65-484E-9668-74196C01C0D1}" srcOrd="1" destOrd="0" presId="urn:microsoft.com/office/officeart/2005/8/layout/hierarchy2"/>
    <dgm:cxn modelId="{5597A6EA-A03F-4233-B455-5E6B271DA071}" type="presOf" srcId="{20DA0FF6-9353-47EE-8D33-93EB388E12C0}" destId="{FF3834CF-2F97-4DB6-BEF7-88AB4AB936EA}" srcOrd="0" destOrd="0" presId="urn:microsoft.com/office/officeart/2005/8/layout/hierarchy2"/>
    <dgm:cxn modelId="{CFE016EB-3149-444C-BFE6-A8E3C9F9F80B}" type="presOf" srcId="{28F4E89A-76E1-455A-890B-2DF1DB2FE30A}" destId="{456478E6-C83D-4FDE-B3B9-EC36D69A4E96}" srcOrd="0" destOrd="0" presId="urn:microsoft.com/office/officeart/2005/8/layout/hierarchy2"/>
    <dgm:cxn modelId="{B294EAEE-D3EB-4D12-AD4C-43B7D46AD0D5}" type="presOf" srcId="{4B73C664-AA52-4CFC-B8B1-6311CD76736D}" destId="{BA35ECD4-1C47-4A9C-AD06-5F3D9F594C37}" srcOrd="1" destOrd="0" presId="urn:microsoft.com/office/officeart/2005/8/layout/hierarchy2"/>
    <dgm:cxn modelId="{12BDF3F2-20CB-4833-8DCF-A117F8ACF5D3}" srcId="{3C549FFD-8EBD-42A8-A785-62C9F78C27EF}" destId="{20DA0FF6-9353-47EE-8D33-93EB388E12C0}" srcOrd="0" destOrd="0" parTransId="{A1D2A158-D5FD-4FB5-8D48-06D5A198D57F}" sibTransId="{B35A8749-982E-40FE-8A4B-64263C2D5741}"/>
    <dgm:cxn modelId="{3E270CF5-A8A4-4413-9848-0A65B468135E}" type="presOf" srcId="{CF3B5B9D-6E53-43A8-AC9D-AA5B20C28648}" destId="{1CA0FBCC-610D-4E5F-BB01-EE0898047C2D}" srcOrd="1" destOrd="0" presId="urn:microsoft.com/office/officeart/2005/8/layout/hierarchy2"/>
    <dgm:cxn modelId="{7C9B571D-DC3F-4ABC-8D35-258F36721C0A}" type="presParOf" srcId="{9CF76855-A31A-4D55-8321-862A27CC9BBF}" destId="{CA000144-8E44-43D5-B49F-3141A91C34C1}" srcOrd="0" destOrd="0" presId="urn:microsoft.com/office/officeart/2005/8/layout/hierarchy2"/>
    <dgm:cxn modelId="{A6826EE3-CD94-4F59-905A-F15370A02E84}" type="presParOf" srcId="{CA000144-8E44-43D5-B49F-3141A91C34C1}" destId="{BFED7CA0-6597-425B-91E0-B6B619024430}" srcOrd="0" destOrd="0" presId="urn:microsoft.com/office/officeart/2005/8/layout/hierarchy2"/>
    <dgm:cxn modelId="{792E8DC7-5FA9-478B-BAC5-336146592B6D}" type="presParOf" srcId="{CA000144-8E44-43D5-B49F-3141A91C34C1}" destId="{FEB42D75-D700-43DD-BF91-45F451D63FCF}" srcOrd="1" destOrd="0" presId="urn:microsoft.com/office/officeart/2005/8/layout/hierarchy2"/>
    <dgm:cxn modelId="{B6CF4371-31AE-4088-B97B-CF8B010DB3DD}" type="presParOf" srcId="{FEB42D75-D700-43DD-BF91-45F451D63FCF}" destId="{1F439761-A227-4AAE-8E26-C9FC2ECB47EF}" srcOrd="0" destOrd="0" presId="urn:microsoft.com/office/officeart/2005/8/layout/hierarchy2"/>
    <dgm:cxn modelId="{72CA8802-7FAF-4722-BFF6-71E3BD095C5A}" type="presParOf" srcId="{1F439761-A227-4AAE-8E26-C9FC2ECB47EF}" destId="{8A6E682B-8B65-484E-9668-74196C01C0D1}" srcOrd="0" destOrd="0" presId="urn:microsoft.com/office/officeart/2005/8/layout/hierarchy2"/>
    <dgm:cxn modelId="{EBB7C0E2-1153-40C1-A186-3BDC03B8E1A6}" type="presParOf" srcId="{FEB42D75-D700-43DD-BF91-45F451D63FCF}" destId="{96011C02-C447-4F90-B8D7-4D569BD7A4BF}" srcOrd="1" destOrd="0" presId="urn:microsoft.com/office/officeart/2005/8/layout/hierarchy2"/>
    <dgm:cxn modelId="{20EF2EBF-228D-414C-B2D2-297044481436}" type="presParOf" srcId="{96011C02-C447-4F90-B8D7-4D569BD7A4BF}" destId="{0E124AB0-9D50-4FE4-89BE-7AA8E369359B}" srcOrd="0" destOrd="0" presId="urn:microsoft.com/office/officeart/2005/8/layout/hierarchy2"/>
    <dgm:cxn modelId="{BBE668B4-A3FB-42A9-A5B5-F6876343FE5B}" type="presParOf" srcId="{96011C02-C447-4F90-B8D7-4D569BD7A4BF}" destId="{1EFD9315-5D8A-493A-87E0-662843AFAC1A}" srcOrd="1" destOrd="0" presId="urn:microsoft.com/office/officeart/2005/8/layout/hierarchy2"/>
    <dgm:cxn modelId="{6EB720B9-6F32-4906-A075-B887E87356AF}" type="presParOf" srcId="{1EFD9315-5D8A-493A-87E0-662843AFAC1A}" destId="{5A2AAF4E-574E-494A-B156-67BD72F0E391}" srcOrd="0" destOrd="0" presId="urn:microsoft.com/office/officeart/2005/8/layout/hierarchy2"/>
    <dgm:cxn modelId="{3B198450-D639-48A5-BC45-924CF129594B}" type="presParOf" srcId="{5A2AAF4E-574E-494A-B156-67BD72F0E391}" destId="{BA35ECD4-1C47-4A9C-AD06-5F3D9F594C37}" srcOrd="0" destOrd="0" presId="urn:microsoft.com/office/officeart/2005/8/layout/hierarchy2"/>
    <dgm:cxn modelId="{2D86B42F-D134-4FB8-9007-8F5695BB4D6E}" type="presParOf" srcId="{1EFD9315-5D8A-493A-87E0-662843AFAC1A}" destId="{84FCFD62-CB89-42A6-81A8-565149A3656D}" srcOrd="1" destOrd="0" presId="urn:microsoft.com/office/officeart/2005/8/layout/hierarchy2"/>
    <dgm:cxn modelId="{D2BECE3F-C09E-4B0B-B4EC-A2E87CBECD81}" type="presParOf" srcId="{84FCFD62-CB89-42A6-81A8-565149A3656D}" destId="{2C0AD9F6-B520-4C9B-AFBF-C48A6FB69D4F}" srcOrd="0" destOrd="0" presId="urn:microsoft.com/office/officeart/2005/8/layout/hierarchy2"/>
    <dgm:cxn modelId="{908BCE2A-3A07-40AB-B048-46929C9B7A5B}" type="presParOf" srcId="{84FCFD62-CB89-42A6-81A8-565149A3656D}" destId="{35BACD4B-88C1-4A77-ABA6-19A138767890}" srcOrd="1" destOrd="0" presId="urn:microsoft.com/office/officeart/2005/8/layout/hierarchy2"/>
    <dgm:cxn modelId="{C3773919-7597-4281-BA30-C3D483F3BFC9}" type="presParOf" srcId="{35BACD4B-88C1-4A77-ABA6-19A138767890}" destId="{431DE124-AF0B-4D02-8B23-47A65FBF1DF6}" srcOrd="0" destOrd="0" presId="urn:microsoft.com/office/officeart/2005/8/layout/hierarchy2"/>
    <dgm:cxn modelId="{94034E78-7334-4B3E-BA24-1D154F8743CC}" type="presParOf" srcId="{431DE124-AF0B-4D02-8B23-47A65FBF1DF6}" destId="{569F3D20-4BEA-46F5-9D25-12F1DC42455E}" srcOrd="0" destOrd="0" presId="urn:microsoft.com/office/officeart/2005/8/layout/hierarchy2"/>
    <dgm:cxn modelId="{62159A34-6A07-4C00-B3D4-99CCEE7AD72F}" type="presParOf" srcId="{35BACD4B-88C1-4A77-ABA6-19A138767890}" destId="{C1F68060-B272-461E-AACE-75310A2798D3}" srcOrd="1" destOrd="0" presId="urn:microsoft.com/office/officeart/2005/8/layout/hierarchy2"/>
    <dgm:cxn modelId="{AEC00643-F2E2-4B5E-A030-E6B6B3944772}" type="presParOf" srcId="{C1F68060-B272-461E-AACE-75310A2798D3}" destId="{F572CFC8-39C4-405C-8A6A-DB7B448ACC2F}" srcOrd="0" destOrd="0" presId="urn:microsoft.com/office/officeart/2005/8/layout/hierarchy2"/>
    <dgm:cxn modelId="{17182641-F86E-4018-97E4-67EB84D75BAF}" type="presParOf" srcId="{C1F68060-B272-461E-AACE-75310A2798D3}" destId="{09E1985A-F4C3-428A-A715-9BBD7ED26864}" srcOrd="1" destOrd="0" presId="urn:microsoft.com/office/officeart/2005/8/layout/hierarchy2"/>
    <dgm:cxn modelId="{CCC62013-8A64-4B6C-A2F6-32F572F08898}" type="presParOf" srcId="{1EFD9315-5D8A-493A-87E0-662843AFAC1A}" destId="{1ED0B865-0E00-4B67-877D-A379E82BFCEA}" srcOrd="2" destOrd="0" presId="urn:microsoft.com/office/officeart/2005/8/layout/hierarchy2"/>
    <dgm:cxn modelId="{31B61C77-989C-42EF-874D-864996388BFB}" type="presParOf" srcId="{1ED0B865-0E00-4B67-877D-A379E82BFCEA}" destId="{4C875957-3EB4-4A23-9A9F-E72D88B13459}" srcOrd="0" destOrd="0" presId="urn:microsoft.com/office/officeart/2005/8/layout/hierarchy2"/>
    <dgm:cxn modelId="{6811FFC1-EF4A-4055-A6F7-7455E11C3455}" type="presParOf" srcId="{1EFD9315-5D8A-493A-87E0-662843AFAC1A}" destId="{3BC6023C-9CF0-4E42-98E3-C6CFC988F1D7}" srcOrd="3" destOrd="0" presId="urn:microsoft.com/office/officeart/2005/8/layout/hierarchy2"/>
    <dgm:cxn modelId="{C0D6F829-9D94-4675-8E3B-E109866AC1FE}" type="presParOf" srcId="{3BC6023C-9CF0-4E42-98E3-C6CFC988F1D7}" destId="{B3E2B59A-EC53-41B4-9B21-8648D2EEDA76}" srcOrd="0" destOrd="0" presId="urn:microsoft.com/office/officeart/2005/8/layout/hierarchy2"/>
    <dgm:cxn modelId="{AD3A3E0F-DAE7-4F09-A607-4D9D58E58786}" type="presParOf" srcId="{3BC6023C-9CF0-4E42-98E3-C6CFC988F1D7}" destId="{4B27D1DB-92AE-4EF9-8B2B-E3E8ADF31A0B}" srcOrd="1" destOrd="0" presId="urn:microsoft.com/office/officeart/2005/8/layout/hierarchy2"/>
    <dgm:cxn modelId="{37EB1407-6DBB-412A-AE20-337CBA74F976}" type="presParOf" srcId="{4B27D1DB-92AE-4EF9-8B2B-E3E8ADF31A0B}" destId="{97AE436E-D9EA-4B7F-96B9-BCDFBA09A336}" srcOrd="0" destOrd="0" presId="urn:microsoft.com/office/officeart/2005/8/layout/hierarchy2"/>
    <dgm:cxn modelId="{426923A8-E1D1-40A3-A66B-E1DD447E3904}" type="presParOf" srcId="{97AE436E-D9EA-4B7F-96B9-BCDFBA09A336}" destId="{EFDE9789-63B9-4739-99A2-D6B8DE4B2A2A}" srcOrd="0" destOrd="0" presId="urn:microsoft.com/office/officeart/2005/8/layout/hierarchy2"/>
    <dgm:cxn modelId="{886F668C-D17B-4F65-92C7-2E887E6F13B6}" type="presParOf" srcId="{4B27D1DB-92AE-4EF9-8B2B-E3E8ADF31A0B}" destId="{AB9E32C8-212C-4108-A2AA-68FD5EA0C03F}" srcOrd="1" destOrd="0" presId="urn:microsoft.com/office/officeart/2005/8/layout/hierarchy2"/>
    <dgm:cxn modelId="{B5B16C38-A128-4064-B7CB-69744C77C880}" type="presParOf" srcId="{AB9E32C8-212C-4108-A2AA-68FD5EA0C03F}" destId="{FF3834CF-2F97-4DB6-BEF7-88AB4AB936EA}" srcOrd="0" destOrd="0" presId="urn:microsoft.com/office/officeart/2005/8/layout/hierarchy2"/>
    <dgm:cxn modelId="{31E5D667-A341-463F-AB04-400BDAE8B906}" type="presParOf" srcId="{AB9E32C8-212C-4108-A2AA-68FD5EA0C03F}" destId="{BE28B295-4103-45EE-913D-3BC79BF9DB2A}" srcOrd="1" destOrd="0" presId="urn:microsoft.com/office/officeart/2005/8/layout/hierarchy2"/>
    <dgm:cxn modelId="{40DD68EF-68BA-424D-A764-ACFA36721739}" type="presParOf" srcId="{FEB42D75-D700-43DD-BF91-45F451D63FCF}" destId="{9EC5163A-5D51-4FA2-A7E6-7756CF30543A}" srcOrd="2" destOrd="0" presId="urn:microsoft.com/office/officeart/2005/8/layout/hierarchy2"/>
    <dgm:cxn modelId="{7BC78FE4-3C13-4AD8-B5A5-D9361A0A91F2}" type="presParOf" srcId="{9EC5163A-5D51-4FA2-A7E6-7756CF30543A}" destId="{A404280B-B377-427E-8FF7-9007AFDCF228}" srcOrd="0" destOrd="0" presId="urn:microsoft.com/office/officeart/2005/8/layout/hierarchy2"/>
    <dgm:cxn modelId="{D7065BBE-A1CC-499C-92BE-5354A8DE99DA}" type="presParOf" srcId="{FEB42D75-D700-43DD-BF91-45F451D63FCF}" destId="{66A29386-0877-4ACC-AEAE-A95DAFF3A606}" srcOrd="3" destOrd="0" presId="urn:microsoft.com/office/officeart/2005/8/layout/hierarchy2"/>
    <dgm:cxn modelId="{C8C81CE0-7809-4555-9733-0CD8A61BCFB6}" type="presParOf" srcId="{66A29386-0877-4ACC-AEAE-A95DAFF3A606}" destId="{796FA4FE-03BC-4847-A604-7F122BBEEFB6}" srcOrd="0" destOrd="0" presId="urn:microsoft.com/office/officeart/2005/8/layout/hierarchy2"/>
    <dgm:cxn modelId="{F4D7C7B8-C2E5-4410-B78C-2925D936C187}" type="presParOf" srcId="{66A29386-0877-4ACC-AEAE-A95DAFF3A606}" destId="{5214F768-DF0B-4537-BEA3-BC0C604FC891}" srcOrd="1" destOrd="0" presId="urn:microsoft.com/office/officeart/2005/8/layout/hierarchy2"/>
    <dgm:cxn modelId="{D4834B5D-624F-4F2C-918F-2457AE5F4942}" type="presParOf" srcId="{5214F768-DF0B-4537-BEA3-BC0C604FC891}" destId="{F4B56C47-820F-4B90-834E-FD4FA5249A59}" srcOrd="0" destOrd="0" presId="urn:microsoft.com/office/officeart/2005/8/layout/hierarchy2"/>
    <dgm:cxn modelId="{7D314CB3-321D-4CEA-BEDC-F8DA9EDE8B41}" type="presParOf" srcId="{F4B56C47-820F-4B90-834E-FD4FA5249A59}" destId="{1CA0FBCC-610D-4E5F-BB01-EE0898047C2D}" srcOrd="0" destOrd="0" presId="urn:microsoft.com/office/officeart/2005/8/layout/hierarchy2"/>
    <dgm:cxn modelId="{8BACE971-225D-4757-B723-3B0F7FF9538D}" type="presParOf" srcId="{5214F768-DF0B-4537-BEA3-BC0C604FC891}" destId="{A5502713-84DC-4719-962B-ED2D524EC424}" srcOrd="1" destOrd="0" presId="urn:microsoft.com/office/officeart/2005/8/layout/hierarchy2"/>
    <dgm:cxn modelId="{C0D8920B-B11F-4190-8715-019B8FF56186}" type="presParOf" srcId="{A5502713-84DC-4719-962B-ED2D524EC424}" destId="{456478E6-C83D-4FDE-B3B9-EC36D69A4E96}" srcOrd="0" destOrd="0" presId="urn:microsoft.com/office/officeart/2005/8/layout/hierarchy2"/>
    <dgm:cxn modelId="{78A1B794-658B-49F3-A974-3D60CA9496A6}" type="presParOf" srcId="{A5502713-84DC-4719-962B-ED2D524EC424}" destId="{40048DB2-C7F5-46DC-8727-47579620A689}" srcOrd="1" destOrd="0" presId="urn:microsoft.com/office/officeart/2005/8/layout/hierarchy2"/>
    <dgm:cxn modelId="{6F6C7591-4A1D-43E3-9A65-31925E36504F}" type="presParOf" srcId="{40048DB2-C7F5-46DC-8727-47579620A689}" destId="{AF6DAE96-BBBB-4453-8BF7-D7A802010EAC}" srcOrd="0" destOrd="0" presId="urn:microsoft.com/office/officeart/2005/8/layout/hierarchy2"/>
    <dgm:cxn modelId="{CAB3BFCD-225D-4B7B-8771-532822F44DEA}" type="presParOf" srcId="{AF6DAE96-BBBB-4453-8BF7-D7A802010EAC}" destId="{62CA6344-30EF-4EFC-8218-7E1755D45927}" srcOrd="0" destOrd="0" presId="urn:microsoft.com/office/officeart/2005/8/layout/hierarchy2"/>
    <dgm:cxn modelId="{8D7E01A5-5ED5-4495-BD8C-CD528EE29724}" type="presParOf" srcId="{40048DB2-C7F5-46DC-8727-47579620A689}" destId="{872B6C56-8884-494D-9CA0-4AF223A3E43A}" srcOrd="1" destOrd="0" presId="urn:microsoft.com/office/officeart/2005/8/layout/hierarchy2"/>
    <dgm:cxn modelId="{8D219AF1-B986-42D8-8E99-E180AC3CB6ED}" type="presParOf" srcId="{872B6C56-8884-494D-9CA0-4AF223A3E43A}" destId="{8B503396-1389-4717-8343-98D20B4C8100}" srcOrd="0" destOrd="0" presId="urn:microsoft.com/office/officeart/2005/8/layout/hierarchy2"/>
    <dgm:cxn modelId="{D9F19A9D-FF9F-42CF-80FB-239FB0D3864F}" type="presParOf" srcId="{872B6C56-8884-494D-9CA0-4AF223A3E43A}" destId="{3916DFE8-B6E8-407A-84D3-E896D56B5468}" srcOrd="1" destOrd="0" presId="urn:microsoft.com/office/officeart/2005/8/layout/hierarchy2"/>
    <dgm:cxn modelId="{A93A43CB-739A-478F-A6C2-8ED1FD30E255}" type="presParOf" srcId="{3916DFE8-B6E8-407A-84D3-E896D56B5468}" destId="{69B659C2-D6B0-4E14-9229-5B9E5BE0E1C4}" srcOrd="0" destOrd="0" presId="urn:microsoft.com/office/officeart/2005/8/layout/hierarchy2"/>
    <dgm:cxn modelId="{C9ACCB58-9E05-4215-8C62-0D53C0C27726}" type="presParOf" srcId="{69B659C2-D6B0-4E14-9229-5B9E5BE0E1C4}" destId="{A20D6EC2-FCD4-41E6-90C1-B9CEA9B094CB}" srcOrd="0" destOrd="0" presId="urn:microsoft.com/office/officeart/2005/8/layout/hierarchy2"/>
    <dgm:cxn modelId="{302DC9CC-F74E-4245-A7BC-AD291ACD206B}" type="presParOf" srcId="{3916DFE8-B6E8-407A-84D3-E896D56B5468}" destId="{80958B82-ACA3-4212-8F88-979E3B3D5BE9}" srcOrd="1" destOrd="0" presId="urn:microsoft.com/office/officeart/2005/8/layout/hierarchy2"/>
    <dgm:cxn modelId="{8DE0DD62-E497-4481-BF77-432E13B2D720}" type="presParOf" srcId="{80958B82-ACA3-4212-8F88-979E3B3D5BE9}" destId="{3000BD00-E74D-4C6D-8CCE-560BED714ECC}" srcOrd="0" destOrd="0" presId="urn:microsoft.com/office/officeart/2005/8/layout/hierarchy2"/>
    <dgm:cxn modelId="{DF60A6C1-E5D2-457A-96B5-9F350512BF0E}" type="presParOf" srcId="{80958B82-ACA3-4212-8F88-979E3B3D5BE9}" destId="{B7699DC7-70B0-4C67-84E7-7EA2336F3834}" srcOrd="1" destOrd="0" presId="urn:microsoft.com/office/officeart/2005/8/layout/hierarchy2"/>
    <dgm:cxn modelId="{570F6980-3944-421E-879E-C7D36CA06418}" type="presParOf" srcId="{B7699DC7-70B0-4C67-84E7-7EA2336F3834}" destId="{C4BDE378-80D4-4F9E-9E07-F492B12CB760}" srcOrd="0" destOrd="0" presId="urn:microsoft.com/office/officeart/2005/8/layout/hierarchy2"/>
    <dgm:cxn modelId="{81C29604-DF74-4D7A-97BB-9C6EFDCDCF7E}" type="presParOf" srcId="{C4BDE378-80D4-4F9E-9E07-F492B12CB760}" destId="{8F467B28-3C0D-4550-8729-13712278A99C}" srcOrd="0" destOrd="0" presId="urn:microsoft.com/office/officeart/2005/8/layout/hierarchy2"/>
    <dgm:cxn modelId="{1DA87C56-9048-4C75-98DF-D6080A184389}" type="presParOf" srcId="{B7699DC7-70B0-4C67-84E7-7EA2336F3834}" destId="{F64B2FCC-9936-4D83-A733-E2D3498A71D7}" srcOrd="1" destOrd="0" presId="urn:microsoft.com/office/officeart/2005/8/layout/hierarchy2"/>
    <dgm:cxn modelId="{EF6F6790-A32E-4FEF-9FF0-B1A2676A84EC}" type="presParOf" srcId="{F64B2FCC-9936-4D83-A733-E2D3498A71D7}" destId="{470A9A44-6C3F-40CB-AF9E-7B534F0FDDFA}" srcOrd="0" destOrd="0" presId="urn:microsoft.com/office/officeart/2005/8/layout/hierarchy2"/>
    <dgm:cxn modelId="{E6DC48DC-17B5-4768-BB0B-9582443C68E2}" type="presParOf" srcId="{F64B2FCC-9936-4D83-A733-E2D3498A71D7}" destId="{9BDF9020-F913-4D54-995A-403C1234545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9B5992-822C-4A6F-9179-CB6CD1B6A70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8F01814-63A8-48A5-861F-81B39D43FB40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Put Valve Core on Vibrating Plate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E2E3F-C7A1-4AB1-A5D4-AE89100AF35F}" type="par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0DAD0B14-CACF-45F0-8F69-3250FD1E1B55}" type="sib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32134992-1432-48FF-958D-0551DFC26DB5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AI Decides if Reverse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6E357A-7991-456A-B537-27571BE1E1B4}" type="parTrans" cxnId="{55755F21-62EF-455F-BCAD-BB3CBC67658A}">
      <dgm:prSet/>
      <dgm:spPr/>
      <dgm:t>
        <a:bodyPr/>
        <a:lstStyle/>
        <a:p>
          <a:endParaRPr lang="zh-TW" altLang="en-US"/>
        </a:p>
      </dgm:t>
    </dgm:pt>
    <dgm:pt modelId="{84B0A2B1-5D31-4FD9-8548-08D4B75D1172}" type="sibTrans" cxnId="{55755F21-62EF-455F-BCAD-BB3CBC67658A}">
      <dgm:prSet/>
      <dgm:spPr/>
      <dgm:t>
        <a:bodyPr/>
        <a:lstStyle/>
        <a:p>
          <a:endParaRPr lang="zh-TW" altLang="en-US"/>
        </a:p>
      </dgm:t>
    </dgm:pt>
    <dgm:pt modelId="{C00823F9-5E97-4062-869B-41A3458E3F5B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First Side Decides if OK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F1B5BE-ADFA-46E9-863A-37FA61912272}" type="parTrans" cxnId="{A841AA68-6DDC-42F7-9EF1-08D3A31F8058}">
      <dgm:prSet/>
      <dgm:spPr/>
      <dgm:t>
        <a:bodyPr/>
        <a:lstStyle/>
        <a:p>
          <a:endParaRPr lang="zh-TW" altLang="en-US"/>
        </a:p>
      </dgm:t>
    </dgm:pt>
    <dgm:pt modelId="{C3F8A048-A601-42C3-882A-5B6415F256A4}" type="sibTrans" cxnId="{A841AA68-6DDC-42F7-9EF1-08D3A31F8058}">
      <dgm:prSet/>
      <dgm:spPr/>
      <dgm:t>
        <a:bodyPr/>
        <a:lstStyle/>
        <a:p>
          <a:endParaRPr lang="zh-TW" altLang="en-US"/>
        </a:p>
      </dgm:t>
    </dgm:pt>
    <dgm:pt modelId="{C415143C-E271-499E-95FF-5817E0946308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Second Side Decides if OK</a:t>
          </a:r>
          <a:endParaRPr lang="zh-TW" altLang="en-US" dirty="0"/>
        </a:p>
      </dgm:t>
    </dgm:pt>
    <dgm:pt modelId="{4E26A91F-E2DD-47AC-A316-FDD60D8191DE}" type="parTrans" cxnId="{1D96F854-93D9-4149-938D-F68C27206BAE}">
      <dgm:prSet/>
      <dgm:spPr/>
      <dgm:t>
        <a:bodyPr/>
        <a:lstStyle/>
        <a:p>
          <a:endParaRPr lang="zh-TW" altLang="en-US"/>
        </a:p>
      </dgm:t>
    </dgm:pt>
    <dgm:pt modelId="{20040E13-B6BE-400D-B060-77547EDD1843}" type="sibTrans" cxnId="{1D96F854-93D9-4149-938D-F68C27206BAE}">
      <dgm:prSet/>
      <dgm:spPr/>
      <dgm:t>
        <a:bodyPr/>
        <a:lstStyle/>
        <a:p>
          <a:endParaRPr lang="zh-TW" altLang="en-US"/>
        </a:p>
      </dgm:t>
    </dgm:pt>
    <dgm:pt modelId="{5C072535-3779-4C8F-B740-3A5C95A4BDF0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Push Them on Right Site</a:t>
          </a:r>
          <a:endParaRPr lang="zh-TW" altLang="en-US" dirty="0"/>
        </a:p>
      </dgm:t>
    </dgm:pt>
    <dgm:pt modelId="{28E83250-290D-4283-8C24-4E9B0BA765F5}" type="parTrans" cxnId="{9F8B613F-D57A-40C4-9DD6-EB0EF0D283BE}">
      <dgm:prSet/>
      <dgm:spPr/>
      <dgm:t>
        <a:bodyPr/>
        <a:lstStyle/>
        <a:p>
          <a:endParaRPr lang="zh-TW" altLang="en-US"/>
        </a:p>
      </dgm:t>
    </dgm:pt>
    <dgm:pt modelId="{6C621D6A-C112-45FA-9620-6F241084948C}" type="sibTrans" cxnId="{9F8B613F-D57A-40C4-9DD6-EB0EF0D283BE}">
      <dgm:prSet/>
      <dgm:spPr/>
      <dgm:t>
        <a:bodyPr/>
        <a:lstStyle/>
        <a:p>
          <a:endParaRPr lang="zh-TW" altLang="en-US"/>
        </a:p>
      </dgm:t>
    </dgm:pt>
    <dgm:pt modelId="{E783AA33-E1A5-42F1-B031-186AEC258439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PLC Control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54BB3F-F714-4726-9ED5-519E59331DA2}" type="parTrans" cxnId="{2A9E2213-8526-473C-8A32-663D76232707}">
      <dgm:prSet/>
      <dgm:spPr/>
      <dgm:t>
        <a:bodyPr/>
        <a:lstStyle/>
        <a:p>
          <a:endParaRPr lang="zh-TW" altLang="en-US"/>
        </a:p>
      </dgm:t>
    </dgm:pt>
    <dgm:pt modelId="{B622B08B-03C8-44E9-9FF5-A188F09D6244}" type="sibTrans" cxnId="{2A9E2213-8526-473C-8A32-663D76232707}">
      <dgm:prSet/>
      <dgm:spPr/>
      <dgm:t>
        <a:bodyPr/>
        <a:lstStyle/>
        <a:p>
          <a:endParaRPr lang="zh-TW" altLang="en-US"/>
        </a:p>
      </dgm:t>
    </dgm:pt>
    <dgm:pt modelId="{A4328E2B-DCF6-49E7-8149-39FD5F35D91E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User Sets GUI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28E3FD-20CC-467A-B19C-01866A04E04D}" type="parTrans" cxnId="{C9398C53-EAE4-4A54-822F-ADB39FF636E9}">
      <dgm:prSet/>
      <dgm:spPr/>
      <dgm:t>
        <a:bodyPr/>
        <a:lstStyle/>
        <a:p>
          <a:endParaRPr lang="zh-TW" altLang="en-US"/>
        </a:p>
      </dgm:t>
    </dgm:pt>
    <dgm:pt modelId="{EE876197-A573-4746-B994-156B44E0FD47}" type="sibTrans" cxnId="{C9398C53-EAE4-4A54-822F-ADB39FF636E9}">
      <dgm:prSet/>
      <dgm:spPr/>
      <dgm:t>
        <a:bodyPr/>
        <a:lstStyle/>
        <a:p>
          <a:endParaRPr lang="zh-TW" altLang="en-US"/>
        </a:p>
      </dgm:t>
    </dgm:pt>
    <dgm:pt modelId="{D84778AC-536D-4927-AB9A-CA320F9A1ECD}" type="pres">
      <dgm:prSet presAssocID="{3B9B5992-822C-4A6F-9179-CB6CD1B6A70C}" presName="Name0" presStyleCnt="0">
        <dgm:presLayoutVars>
          <dgm:dir/>
          <dgm:resizeHandles val="exact"/>
        </dgm:presLayoutVars>
      </dgm:prSet>
      <dgm:spPr/>
    </dgm:pt>
    <dgm:pt modelId="{D134649E-BCAB-428C-8976-C0307943D988}" type="pres">
      <dgm:prSet presAssocID="{18F01814-63A8-48A5-861F-81B39D43FB40}" presName="node" presStyleLbl="node1" presStyleIdx="0" presStyleCnt="7" custScaleX="142888">
        <dgm:presLayoutVars>
          <dgm:bulletEnabled val="1"/>
        </dgm:presLayoutVars>
      </dgm:prSet>
      <dgm:spPr/>
    </dgm:pt>
    <dgm:pt modelId="{E447E690-B6CC-466F-85FF-38ED160AE93A}" type="pres">
      <dgm:prSet presAssocID="{0DAD0B14-CACF-45F0-8F69-3250FD1E1B55}" presName="sibTrans" presStyleLbl="sibTrans1D1" presStyleIdx="0" presStyleCnt="6"/>
      <dgm:spPr/>
    </dgm:pt>
    <dgm:pt modelId="{E70C4806-3E4C-4077-9B27-3788C5385FF8}" type="pres">
      <dgm:prSet presAssocID="{0DAD0B14-CACF-45F0-8F69-3250FD1E1B55}" presName="connectorText" presStyleLbl="sibTrans1D1" presStyleIdx="0" presStyleCnt="6"/>
      <dgm:spPr/>
    </dgm:pt>
    <dgm:pt modelId="{BF04614F-F09D-423F-A43B-27670273B914}" type="pres">
      <dgm:prSet presAssocID="{A4328E2B-DCF6-49E7-8149-39FD5F35D91E}" presName="node" presStyleLbl="node1" presStyleIdx="1" presStyleCnt="7">
        <dgm:presLayoutVars>
          <dgm:bulletEnabled val="1"/>
        </dgm:presLayoutVars>
      </dgm:prSet>
      <dgm:spPr/>
    </dgm:pt>
    <dgm:pt modelId="{170C0493-DE6B-44F4-A264-648FF9B6E5C5}" type="pres">
      <dgm:prSet presAssocID="{EE876197-A573-4746-B994-156B44E0FD47}" presName="sibTrans" presStyleLbl="sibTrans1D1" presStyleIdx="1" presStyleCnt="6"/>
      <dgm:spPr/>
    </dgm:pt>
    <dgm:pt modelId="{7A201913-BBC0-4B12-952F-7A9AAAABEFB1}" type="pres">
      <dgm:prSet presAssocID="{EE876197-A573-4746-B994-156B44E0FD47}" presName="connectorText" presStyleLbl="sibTrans1D1" presStyleIdx="1" presStyleCnt="6"/>
      <dgm:spPr/>
    </dgm:pt>
    <dgm:pt modelId="{F87BB90D-A301-4123-B9D0-54915D50AA19}" type="pres">
      <dgm:prSet presAssocID="{32134992-1432-48FF-958D-0551DFC26DB5}" presName="node" presStyleLbl="node1" presStyleIdx="2" presStyleCnt="7">
        <dgm:presLayoutVars>
          <dgm:bulletEnabled val="1"/>
        </dgm:presLayoutVars>
      </dgm:prSet>
      <dgm:spPr/>
    </dgm:pt>
    <dgm:pt modelId="{76DDBB5A-0000-4388-9E2E-0271ED19D16F}" type="pres">
      <dgm:prSet presAssocID="{84B0A2B1-5D31-4FD9-8548-08D4B75D1172}" presName="sibTrans" presStyleLbl="sibTrans1D1" presStyleIdx="2" presStyleCnt="6"/>
      <dgm:spPr/>
    </dgm:pt>
    <dgm:pt modelId="{22BEBA05-F9CF-402A-BE6F-FDCA0A56CEE9}" type="pres">
      <dgm:prSet presAssocID="{84B0A2B1-5D31-4FD9-8548-08D4B75D1172}" presName="connectorText" presStyleLbl="sibTrans1D1" presStyleIdx="2" presStyleCnt="6"/>
      <dgm:spPr/>
    </dgm:pt>
    <dgm:pt modelId="{D7D77EFC-D2EE-47E0-89DA-97CC994C2DC7}" type="pres">
      <dgm:prSet presAssocID="{C00823F9-5E97-4062-869B-41A3458E3F5B}" presName="node" presStyleLbl="node1" presStyleIdx="3" presStyleCnt="7">
        <dgm:presLayoutVars>
          <dgm:bulletEnabled val="1"/>
        </dgm:presLayoutVars>
      </dgm:prSet>
      <dgm:spPr/>
    </dgm:pt>
    <dgm:pt modelId="{B7B2F025-2151-4E4E-88DD-0073AA08D143}" type="pres">
      <dgm:prSet presAssocID="{C3F8A048-A601-42C3-882A-5B6415F256A4}" presName="sibTrans" presStyleLbl="sibTrans1D1" presStyleIdx="3" presStyleCnt="6"/>
      <dgm:spPr/>
    </dgm:pt>
    <dgm:pt modelId="{A4D224F9-3011-4475-8D20-281CB02A2DD3}" type="pres">
      <dgm:prSet presAssocID="{C3F8A048-A601-42C3-882A-5B6415F256A4}" presName="connectorText" presStyleLbl="sibTrans1D1" presStyleIdx="3" presStyleCnt="6"/>
      <dgm:spPr/>
    </dgm:pt>
    <dgm:pt modelId="{E0375179-E4B4-45A4-B4C9-0CFD92B26AED}" type="pres">
      <dgm:prSet presAssocID="{C415143C-E271-499E-95FF-5817E0946308}" presName="node" presStyleLbl="node1" presStyleIdx="4" presStyleCnt="7">
        <dgm:presLayoutVars>
          <dgm:bulletEnabled val="1"/>
        </dgm:presLayoutVars>
      </dgm:prSet>
      <dgm:spPr/>
    </dgm:pt>
    <dgm:pt modelId="{F5F42A13-4817-4A09-82BE-3D75D6B505E0}" type="pres">
      <dgm:prSet presAssocID="{20040E13-B6BE-400D-B060-77547EDD1843}" presName="sibTrans" presStyleLbl="sibTrans1D1" presStyleIdx="4" presStyleCnt="6"/>
      <dgm:spPr/>
    </dgm:pt>
    <dgm:pt modelId="{ED103EB9-7907-4D9C-93AC-ACA09187D7BC}" type="pres">
      <dgm:prSet presAssocID="{20040E13-B6BE-400D-B060-77547EDD1843}" presName="connectorText" presStyleLbl="sibTrans1D1" presStyleIdx="4" presStyleCnt="6"/>
      <dgm:spPr/>
    </dgm:pt>
    <dgm:pt modelId="{DDBDFFF3-B0C6-4B6F-BE1B-67C8A145D48E}" type="pres">
      <dgm:prSet presAssocID="{E783AA33-E1A5-42F1-B031-186AEC258439}" presName="node" presStyleLbl="node1" presStyleIdx="5" presStyleCnt="7">
        <dgm:presLayoutVars>
          <dgm:bulletEnabled val="1"/>
        </dgm:presLayoutVars>
      </dgm:prSet>
      <dgm:spPr/>
    </dgm:pt>
    <dgm:pt modelId="{941ACACC-0E18-47BC-B5EC-20C7522FE93B}" type="pres">
      <dgm:prSet presAssocID="{B622B08B-03C8-44E9-9FF5-A188F09D6244}" presName="sibTrans" presStyleLbl="sibTrans1D1" presStyleIdx="5" presStyleCnt="6"/>
      <dgm:spPr/>
    </dgm:pt>
    <dgm:pt modelId="{72D67F38-AA2B-44D7-83FA-15954F37A69E}" type="pres">
      <dgm:prSet presAssocID="{B622B08B-03C8-44E9-9FF5-A188F09D6244}" presName="connectorText" presStyleLbl="sibTrans1D1" presStyleIdx="5" presStyleCnt="6"/>
      <dgm:spPr/>
    </dgm:pt>
    <dgm:pt modelId="{08DDC9BE-3989-4B99-87D3-BC46E2D28F12}" type="pres">
      <dgm:prSet presAssocID="{5C072535-3779-4C8F-B740-3A5C95A4BDF0}" presName="node" presStyleLbl="node1" presStyleIdx="6" presStyleCnt="7">
        <dgm:presLayoutVars>
          <dgm:bulletEnabled val="1"/>
        </dgm:presLayoutVars>
      </dgm:prSet>
      <dgm:spPr/>
    </dgm:pt>
  </dgm:ptLst>
  <dgm:cxnLst>
    <dgm:cxn modelId="{C20F4112-4F52-446A-8AA3-C226810D8644}" type="presOf" srcId="{0DAD0B14-CACF-45F0-8F69-3250FD1E1B55}" destId="{E70C4806-3E4C-4077-9B27-3788C5385FF8}" srcOrd="1" destOrd="0" presId="urn:microsoft.com/office/officeart/2005/8/layout/bProcess3"/>
    <dgm:cxn modelId="{2A9E2213-8526-473C-8A32-663D76232707}" srcId="{3B9B5992-822C-4A6F-9179-CB6CD1B6A70C}" destId="{E783AA33-E1A5-42F1-B031-186AEC258439}" srcOrd="5" destOrd="0" parTransId="{AF54BB3F-F714-4726-9ED5-519E59331DA2}" sibTransId="{B622B08B-03C8-44E9-9FF5-A188F09D6244}"/>
    <dgm:cxn modelId="{E19E8716-13B6-430C-A7B5-ED243E2F73F7}" type="presOf" srcId="{32134992-1432-48FF-958D-0551DFC26DB5}" destId="{F87BB90D-A301-4123-B9D0-54915D50AA19}" srcOrd="0" destOrd="0" presId="urn:microsoft.com/office/officeart/2005/8/layout/bProcess3"/>
    <dgm:cxn modelId="{385F2D19-0E65-4D16-9BB1-E8B306C98E30}" type="presOf" srcId="{E783AA33-E1A5-42F1-B031-186AEC258439}" destId="{DDBDFFF3-B0C6-4B6F-BE1B-67C8A145D48E}" srcOrd="0" destOrd="0" presId="urn:microsoft.com/office/officeart/2005/8/layout/bProcess3"/>
    <dgm:cxn modelId="{0C62DB1A-C558-4566-A01E-C36AAA92D343}" type="presOf" srcId="{0DAD0B14-CACF-45F0-8F69-3250FD1E1B55}" destId="{E447E690-B6CC-466F-85FF-38ED160AE93A}" srcOrd="0" destOrd="0" presId="urn:microsoft.com/office/officeart/2005/8/layout/bProcess3"/>
    <dgm:cxn modelId="{CBF68920-5ADF-412F-A9E9-CE5BBBC1023E}" type="presOf" srcId="{84B0A2B1-5D31-4FD9-8548-08D4B75D1172}" destId="{22BEBA05-F9CF-402A-BE6F-FDCA0A56CEE9}" srcOrd="1" destOrd="0" presId="urn:microsoft.com/office/officeart/2005/8/layout/bProcess3"/>
    <dgm:cxn modelId="{55755F21-62EF-455F-BCAD-BB3CBC67658A}" srcId="{3B9B5992-822C-4A6F-9179-CB6CD1B6A70C}" destId="{32134992-1432-48FF-958D-0551DFC26DB5}" srcOrd="2" destOrd="0" parTransId="{486E357A-7991-456A-B537-27571BE1E1B4}" sibTransId="{84B0A2B1-5D31-4FD9-8548-08D4B75D1172}"/>
    <dgm:cxn modelId="{9F8B613F-D57A-40C4-9DD6-EB0EF0D283BE}" srcId="{3B9B5992-822C-4A6F-9179-CB6CD1B6A70C}" destId="{5C072535-3779-4C8F-B740-3A5C95A4BDF0}" srcOrd="6" destOrd="0" parTransId="{28E83250-290D-4283-8C24-4E9B0BA765F5}" sibTransId="{6C621D6A-C112-45FA-9620-6F241084948C}"/>
    <dgm:cxn modelId="{A265A963-94FF-4E37-91CA-7B45872EF7C1}" type="presOf" srcId="{A4328E2B-DCF6-49E7-8149-39FD5F35D91E}" destId="{BF04614F-F09D-423F-A43B-27670273B914}" srcOrd="0" destOrd="0" presId="urn:microsoft.com/office/officeart/2005/8/layout/bProcess3"/>
    <dgm:cxn modelId="{63454747-1EBF-4186-9AC9-CBDA6B6EF061}" type="presOf" srcId="{C415143C-E271-499E-95FF-5817E0946308}" destId="{E0375179-E4B4-45A4-B4C9-0CFD92B26AED}" srcOrd="0" destOrd="0" presId="urn:microsoft.com/office/officeart/2005/8/layout/bProcess3"/>
    <dgm:cxn modelId="{9C507E47-8939-404B-A5EF-9526419ADFD3}" srcId="{3B9B5992-822C-4A6F-9179-CB6CD1B6A70C}" destId="{18F01814-63A8-48A5-861F-81B39D43FB40}" srcOrd="0" destOrd="0" parTransId="{1BEE2E3F-C7A1-4AB1-A5D4-AE89100AF35F}" sibTransId="{0DAD0B14-CACF-45F0-8F69-3250FD1E1B55}"/>
    <dgm:cxn modelId="{A841AA68-6DDC-42F7-9EF1-08D3A31F8058}" srcId="{3B9B5992-822C-4A6F-9179-CB6CD1B6A70C}" destId="{C00823F9-5E97-4062-869B-41A3458E3F5B}" srcOrd="3" destOrd="0" parTransId="{DAF1B5BE-ADFA-46E9-863A-37FA61912272}" sibTransId="{C3F8A048-A601-42C3-882A-5B6415F256A4}"/>
    <dgm:cxn modelId="{364E4C6A-C250-4D45-8826-9B2608812E4B}" type="presOf" srcId="{3B9B5992-822C-4A6F-9179-CB6CD1B6A70C}" destId="{D84778AC-536D-4927-AB9A-CA320F9A1ECD}" srcOrd="0" destOrd="0" presId="urn:microsoft.com/office/officeart/2005/8/layout/bProcess3"/>
    <dgm:cxn modelId="{00CB146D-8A6A-456B-9C32-161E9399ECCA}" type="presOf" srcId="{20040E13-B6BE-400D-B060-77547EDD1843}" destId="{ED103EB9-7907-4D9C-93AC-ACA09187D7BC}" srcOrd="1" destOrd="0" presId="urn:microsoft.com/office/officeart/2005/8/layout/bProcess3"/>
    <dgm:cxn modelId="{C9398C53-EAE4-4A54-822F-ADB39FF636E9}" srcId="{3B9B5992-822C-4A6F-9179-CB6CD1B6A70C}" destId="{A4328E2B-DCF6-49E7-8149-39FD5F35D91E}" srcOrd="1" destOrd="0" parTransId="{0F28E3FD-20CC-467A-B19C-01866A04E04D}" sibTransId="{EE876197-A573-4746-B994-156B44E0FD47}"/>
    <dgm:cxn modelId="{1142A554-A068-42C8-A5C6-54B51173236C}" type="presOf" srcId="{84B0A2B1-5D31-4FD9-8548-08D4B75D1172}" destId="{76DDBB5A-0000-4388-9E2E-0271ED19D16F}" srcOrd="0" destOrd="0" presId="urn:microsoft.com/office/officeart/2005/8/layout/bProcess3"/>
    <dgm:cxn modelId="{1D96F854-93D9-4149-938D-F68C27206BAE}" srcId="{3B9B5992-822C-4A6F-9179-CB6CD1B6A70C}" destId="{C415143C-E271-499E-95FF-5817E0946308}" srcOrd="4" destOrd="0" parTransId="{4E26A91F-E2DD-47AC-A316-FDD60D8191DE}" sibTransId="{20040E13-B6BE-400D-B060-77547EDD1843}"/>
    <dgm:cxn modelId="{9853637C-EF19-49F7-9507-5578B3D1516A}" type="presOf" srcId="{C3F8A048-A601-42C3-882A-5B6415F256A4}" destId="{B7B2F025-2151-4E4E-88DD-0073AA08D143}" srcOrd="0" destOrd="0" presId="urn:microsoft.com/office/officeart/2005/8/layout/bProcess3"/>
    <dgm:cxn modelId="{CBA4A18D-D409-4CE2-BC20-4AB1397AFA4A}" type="presOf" srcId="{18F01814-63A8-48A5-861F-81B39D43FB40}" destId="{D134649E-BCAB-428C-8976-C0307943D988}" srcOrd="0" destOrd="0" presId="urn:microsoft.com/office/officeart/2005/8/layout/bProcess3"/>
    <dgm:cxn modelId="{5176769C-AA41-4469-BC27-1C7C98DC3B49}" type="presOf" srcId="{20040E13-B6BE-400D-B060-77547EDD1843}" destId="{F5F42A13-4817-4A09-82BE-3D75D6B505E0}" srcOrd="0" destOrd="0" presId="urn:microsoft.com/office/officeart/2005/8/layout/bProcess3"/>
    <dgm:cxn modelId="{E6C27F9E-B536-426A-9C71-726F60E08503}" type="presOf" srcId="{EE876197-A573-4746-B994-156B44E0FD47}" destId="{7A201913-BBC0-4B12-952F-7A9AAAABEFB1}" srcOrd="1" destOrd="0" presId="urn:microsoft.com/office/officeart/2005/8/layout/bProcess3"/>
    <dgm:cxn modelId="{0F79F1A0-041F-40DA-8A9B-7E01FBD22603}" type="presOf" srcId="{B622B08B-03C8-44E9-9FF5-A188F09D6244}" destId="{941ACACC-0E18-47BC-B5EC-20C7522FE93B}" srcOrd="0" destOrd="0" presId="urn:microsoft.com/office/officeart/2005/8/layout/bProcess3"/>
    <dgm:cxn modelId="{EDEB6CA6-263A-40A4-B833-F9E493D39986}" type="presOf" srcId="{EE876197-A573-4746-B994-156B44E0FD47}" destId="{170C0493-DE6B-44F4-A264-648FF9B6E5C5}" srcOrd="0" destOrd="0" presId="urn:microsoft.com/office/officeart/2005/8/layout/bProcess3"/>
    <dgm:cxn modelId="{09895DB7-55C9-4091-B887-7AE54D7B2103}" type="presOf" srcId="{5C072535-3779-4C8F-B740-3A5C95A4BDF0}" destId="{08DDC9BE-3989-4B99-87D3-BC46E2D28F12}" srcOrd="0" destOrd="0" presId="urn:microsoft.com/office/officeart/2005/8/layout/bProcess3"/>
    <dgm:cxn modelId="{27211DBE-2F83-4CAC-8FD7-1A4DA7B14A99}" type="presOf" srcId="{C3F8A048-A601-42C3-882A-5B6415F256A4}" destId="{A4D224F9-3011-4475-8D20-281CB02A2DD3}" srcOrd="1" destOrd="0" presId="urn:microsoft.com/office/officeart/2005/8/layout/bProcess3"/>
    <dgm:cxn modelId="{5FCAFEDA-276C-451E-9E46-0D8D5E269FB9}" type="presOf" srcId="{C00823F9-5E97-4062-869B-41A3458E3F5B}" destId="{D7D77EFC-D2EE-47E0-89DA-97CC994C2DC7}" srcOrd="0" destOrd="0" presId="urn:microsoft.com/office/officeart/2005/8/layout/bProcess3"/>
    <dgm:cxn modelId="{EF4214DB-BBC3-453B-9431-01D1AC25CBB4}" type="presOf" srcId="{B622B08B-03C8-44E9-9FF5-A188F09D6244}" destId="{72D67F38-AA2B-44D7-83FA-15954F37A69E}" srcOrd="1" destOrd="0" presId="urn:microsoft.com/office/officeart/2005/8/layout/bProcess3"/>
    <dgm:cxn modelId="{C02E596B-DD18-45FD-880D-76DD49D49500}" type="presParOf" srcId="{D84778AC-536D-4927-AB9A-CA320F9A1ECD}" destId="{D134649E-BCAB-428C-8976-C0307943D988}" srcOrd="0" destOrd="0" presId="urn:microsoft.com/office/officeart/2005/8/layout/bProcess3"/>
    <dgm:cxn modelId="{DD272D93-0E9F-4B02-9784-F149F2E3AA0F}" type="presParOf" srcId="{D84778AC-536D-4927-AB9A-CA320F9A1ECD}" destId="{E447E690-B6CC-466F-85FF-38ED160AE93A}" srcOrd="1" destOrd="0" presId="urn:microsoft.com/office/officeart/2005/8/layout/bProcess3"/>
    <dgm:cxn modelId="{B019DD20-EF55-4929-9C1C-14CC9F1A6D42}" type="presParOf" srcId="{E447E690-B6CC-466F-85FF-38ED160AE93A}" destId="{E70C4806-3E4C-4077-9B27-3788C5385FF8}" srcOrd="0" destOrd="0" presId="urn:microsoft.com/office/officeart/2005/8/layout/bProcess3"/>
    <dgm:cxn modelId="{CCBAC6DA-0275-4CE3-BE0E-40249140C9C3}" type="presParOf" srcId="{D84778AC-536D-4927-AB9A-CA320F9A1ECD}" destId="{BF04614F-F09D-423F-A43B-27670273B914}" srcOrd="2" destOrd="0" presId="urn:microsoft.com/office/officeart/2005/8/layout/bProcess3"/>
    <dgm:cxn modelId="{3038E0AD-F0F2-4CA7-884A-1A03B03484CA}" type="presParOf" srcId="{D84778AC-536D-4927-AB9A-CA320F9A1ECD}" destId="{170C0493-DE6B-44F4-A264-648FF9B6E5C5}" srcOrd="3" destOrd="0" presId="urn:microsoft.com/office/officeart/2005/8/layout/bProcess3"/>
    <dgm:cxn modelId="{FB546134-24CE-40C0-9B0F-0353F3902D87}" type="presParOf" srcId="{170C0493-DE6B-44F4-A264-648FF9B6E5C5}" destId="{7A201913-BBC0-4B12-952F-7A9AAAABEFB1}" srcOrd="0" destOrd="0" presId="urn:microsoft.com/office/officeart/2005/8/layout/bProcess3"/>
    <dgm:cxn modelId="{3C08AD76-ED34-444E-8A59-822B6634F7E4}" type="presParOf" srcId="{D84778AC-536D-4927-AB9A-CA320F9A1ECD}" destId="{F87BB90D-A301-4123-B9D0-54915D50AA19}" srcOrd="4" destOrd="0" presId="urn:microsoft.com/office/officeart/2005/8/layout/bProcess3"/>
    <dgm:cxn modelId="{8626DCE4-E9E9-4326-B2D9-86A1D99964CC}" type="presParOf" srcId="{D84778AC-536D-4927-AB9A-CA320F9A1ECD}" destId="{76DDBB5A-0000-4388-9E2E-0271ED19D16F}" srcOrd="5" destOrd="0" presId="urn:microsoft.com/office/officeart/2005/8/layout/bProcess3"/>
    <dgm:cxn modelId="{BA0507F7-7374-4C69-8582-04AD24318490}" type="presParOf" srcId="{76DDBB5A-0000-4388-9E2E-0271ED19D16F}" destId="{22BEBA05-F9CF-402A-BE6F-FDCA0A56CEE9}" srcOrd="0" destOrd="0" presId="urn:microsoft.com/office/officeart/2005/8/layout/bProcess3"/>
    <dgm:cxn modelId="{FC981A4C-2F9B-429C-BE28-A75932EFBCB9}" type="presParOf" srcId="{D84778AC-536D-4927-AB9A-CA320F9A1ECD}" destId="{D7D77EFC-D2EE-47E0-89DA-97CC994C2DC7}" srcOrd="6" destOrd="0" presId="urn:microsoft.com/office/officeart/2005/8/layout/bProcess3"/>
    <dgm:cxn modelId="{2C24816D-49D0-4DA2-8EBD-2A0CB3BFB672}" type="presParOf" srcId="{D84778AC-536D-4927-AB9A-CA320F9A1ECD}" destId="{B7B2F025-2151-4E4E-88DD-0073AA08D143}" srcOrd="7" destOrd="0" presId="urn:microsoft.com/office/officeart/2005/8/layout/bProcess3"/>
    <dgm:cxn modelId="{C41DC7BE-4AEE-4CBA-9A2E-EE633FE55463}" type="presParOf" srcId="{B7B2F025-2151-4E4E-88DD-0073AA08D143}" destId="{A4D224F9-3011-4475-8D20-281CB02A2DD3}" srcOrd="0" destOrd="0" presId="urn:microsoft.com/office/officeart/2005/8/layout/bProcess3"/>
    <dgm:cxn modelId="{8C90E01F-6C35-4D54-AB1B-BEF5B272E2A0}" type="presParOf" srcId="{D84778AC-536D-4927-AB9A-CA320F9A1ECD}" destId="{E0375179-E4B4-45A4-B4C9-0CFD92B26AED}" srcOrd="8" destOrd="0" presId="urn:microsoft.com/office/officeart/2005/8/layout/bProcess3"/>
    <dgm:cxn modelId="{64338BD9-8EED-404D-BB1D-29CE56956598}" type="presParOf" srcId="{D84778AC-536D-4927-AB9A-CA320F9A1ECD}" destId="{F5F42A13-4817-4A09-82BE-3D75D6B505E0}" srcOrd="9" destOrd="0" presId="urn:microsoft.com/office/officeart/2005/8/layout/bProcess3"/>
    <dgm:cxn modelId="{CA8E26DD-FF8C-4EEB-9C90-6A049C664FF0}" type="presParOf" srcId="{F5F42A13-4817-4A09-82BE-3D75D6B505E0}" destId="{ED103EB9-7907-4D9C-93AC-ACA09187D7BC}" srcOrd="0" destOrd="0" presId="urn:microsoft.com/office/officeart/2005/8/layout/bProcess3"/>
    <dgm:cxn modelId="{9D24DC43-B3F3-4943-9D35-34E016CF6C54}" type="presParOf" srcId="{D84778AC-536D-4927-AB9A-CA320F9A1ECD}" destId="{DDBDFFF3-B0C6-4B6F-BE1B-67C8A145D48E}" srcOrd="10" destOrd="0" presId="urn:microsoft.com/office/officeart/2005/8/layout/bProcess3"/>
    <dgm:cxn modelId="{C0277BF5-3E58-4239-85E3-694AA96C9BF5}" type="presParOf" srcId="{D84778AC-536D-4927-AB9A-CA320F9A1ECD}" destId="{941ACACC-0E18-47BC-B5EC-20C7522FE93B}" srcOrd="11" destOrd="0" presId="urn:microsoft.com/office/officeart/2005/8/layout/bProcess3"/>
    <dgm:cxn modelId="{AF3970FD-BBC2-44F5-B06E-46CBBD95CE3D}" type="presParOf" srcId="{941ACACC-0E18-47BC-B5EC-20C7522FE93B}" destId="{72D67F38-AA2B-44D7-83FA-15954F37A69E}" srcOrd="0" destOrd="0" presId="urn:microsoft.com/office/officeart/2005/8/layout/bProcess3"/>
    <dgm:cxn modelId="{7D7CB923-37FF-4ED0-BE5C-0C2D7C8CB56E}" type="presParOf" srcId="{D84778AC-536D-4927-AB9A-CA320F9A1ECD}" destId="{08DDC9BE-3989-4B99-87D3-BC46E2D28F12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BD0DFF5-E28A-40EA-B2A6-4B9824A8D87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0A22E39-FF5D-4529-9631-F84DDB49428D}">
      <dgm:prSet phldrT="[文字]"/>
      <dgm:spPr/>
      <dgm:t>
        <a:bodyPr/>
        <a:lstStyle/>
        <a:p>
          <a:r>
            <a:rPr lang="en-US" altLang="zh-TW" dirty="0"/>
            <a:t>Preprocessed Image</a:t>
          </a:r>
          <a:endParaRPr lang="zh-TW" altLang="en-US" dirty="0"/>
        </a:p>
      </dgm:t>
    </dgm:pt>
    <dgm:pt modelId="{CC11C4A2-CCD0-45C8-9659-90040EA26043}" type="parTrans" cxnId="{0AA46BBE-12E0-4787-A115-A6DFDE624BCD}">
      <dgm:prSet/>
      <dgm:spPr/>
      <dgm:t>
        <a:bodyPr/>
        <a:lstStyle/>
        <a:p>
          <a:endParaRPr lang="zh-TW" altLang="en-US"/>
        </a:p>
      </dgm:t>
    </dgm:pt>
    <dgm:pt modelId="{14F61D7C-7E74-4F06-86B1-9F40EC3A2B84}" type="sibTrans" cxnId="{0AA46BBE-12E0-4787-A115-A6DFDE624BCD}">
      <dgm:prSet/>
      <dgm:spPr/>
      <dgm:t>
        <a:bodyPr/>
        <a:lstStyle/>
        <a:p>
          <a:endParaRPr lang="zh-TW" altLang="en-US"/>
        </a:p>
      </dgm:t>
    </dgm:pt>
    <dgm:pt modelId="{E5CB8089-4ACC-41A8-98B9-E3CF947091C6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 err="1"/>
            <a:t>Anomalib</a:t>
          </a:r>
          <a:endParaRPr lang="zh-TW" altLang="en-US" dirty="0"/>
        </a:p>
      </dgm:t>
    </dgm:pt>
    <dgm:pt modelId="{A1FA9B53-D057-4D69-B88D-1DC4ADC0FF8D}" type="parTrans" cxnId="{539A1BB6-DB7B-4F72-99FE-772BF8303CB9}">
      <dgm:prSet/>
      <dgm:spPr/>
      <dgm:t>
        <a:bodyPr/>
        <a:lstStyle/>
        <a:p>
          <a:endParaRPr lang="zh-TW" altLang="en-US"/>
        </a:p>
      </dgm:t>
    </dgm:pt>
    <dgm:pt modelId="{8FB4C747-E4AC-4A03-9121-0D1258F13F77}" type="sibTrans" cxnId="{539A1BB6-DB7B-4F72-99FE-772BF8303CB9}">
      <dgm:prSet/>
      <dgm:spPr/>
      <dgm:t>
        <a:bodyPr/>
        <a:lstStyle/>
        <a:p>
          <a:endParaRPr lang="zh-TW" altLang="en-US"/>
        </a:p>
      </dgm:t>
    </dgm:pt>
    <dgm:pt modelId="{28F4E89A-76E1-455A-890B-2DF1DB2FE30A}">
      <dgm:prSet phldrT="[文字]"/>
      <dgm:spPr/>
      <dgm:t>
        <a:bodyPr/>
        <a:lstStyle/>
        <a:p>
          <a:r>
            <a:rPr lang="en-US" altLang="zh-TW" dirty="0"/>
            <a:t>HSV</a:t>
          </a:r>
          <a:endParaRPr lang="zh-TW" altLang="en-US" dirty="0"/>
        </a:p>
      </dgm:t>
    </dgm:pt>
    <dgm:pt modelId="{CF3B5B9D-6E53-43A8-AC9D-AA5B20C28648}" type="parTrans" cxnId="{DCBEFB6D-92ED-4603-A555-9E3D61FE2B72}">
      <dgm:prSet/>
      <dgm:spPr/>
      <dgm:t>
        <a:bodyPr/>
        <a:lstStyle/>
        <a:p>
          <a:endParaRPr lang="zh-TW" altLang="en-US"/>
        </a:p>
      </dgm:t>
    </dgm:pt>
    <dgm:pt modelId="{57FCB94C-6C00-4C75-9A94-AE415AFD70E3}" type="sibTrans" cxnId="{DCBEFB6D-92ED-4603-A555-9E3D61FE2B72}">
      <dgm:prSet/>
      <dgm:spPr/>
      <dgm:t>
        <a:bodyPr/>
        <a:lstStyle/>
        <a:p>
          <a:endParaRPr lang="zh-TW" altLang="en-US"/>
        </a:p>
      </dgm:t>
    </dgm:pt>
    <dgm:pt modelId="{AA43FF7D-DC4F-4C5B-8F4A-3484AFCE7B76}">
      <dgm:prSet phldrT="[文字]"/>
      <dgm:spPr/>
      <dgm:t>
        <a:bodyPr/>
        <a:lstStyle/>
        <a:p>
          <a:r>
            <a:rPr lang="en-US" altLang="zh-TW" dirty="0"/>
            <a:t>Chipping</a:t>
          </a:r>
          <a:endParaRPr lang="zh-TW" altLang="en-US" dirty="0"/>
        </a:p>
      </dgm:t>
    </dgm:pt>
    <dgm:pt modelId="{476B4482-9CE0-4ADA-9C49-DC4A3764FFC2}" type="parTrans" cxnId="{031E1DCE-00F2-46D5-9FA7-ED9B981928D4}">
      <dgm:prSet/>
      <dgm:spPr/>
      <dgm:t>
        <a:bodyPr/>
        <a:lstStyle/>
        <a:p>
          <a:endParaRPr lang="zh-TW" altLang="en-US"/>
        </a:p>
      </dgm:t>
    </dgm:pt>
    <dgm:pt modelId="{8AE64789-51F3-4A6A-A0EA-06501C292AD4}" type="sibTrans" cxnId="{031E1DCE-00F2-46D5-9FA7-ED9B981928D4}">
      <dgm:prSet/>
      <dgm:spPr/>
      <dgm:t>
        <a:bodyPr/>
        <a:lstStyle/>
        <a:p>
          <a:endParaRPr lang="zh-TW" altLang="en-US"/>
        </a:p>
      </dgm:t>
    </dgm:pt>
    <dgm:pt modelId="{330EECA7-D8F4-43C1-8EE1-0E2A490B0B0C}">
      <dgm:prSet phldrT="[文字]"/>
      <dgm:spPr/>
      <dgm:t>
        <a:bodyPr/>
        <a:lstStyle/>
        <a:p>
          <a:r>
            <a:rPr lang="en-US" altLang="zh-TW" dirty="0"/>
            <a:t>If YOLO Detect</a:t>
          </a:r>
          <a:endParaRPr lang="zh-TW" altLang="en-US" dirty="0"/>
        </a:p>
      </dgm:t>
    </dgm:pt>
    <dgm:pt modelId="{A72F45D1-73D8-414E-9224-F77601A53C8D}" type="parTrans" cxnId="{68A38ABB-89FE-4F69-AF7F-DED5D61840F0}">
      <dgm:prSet/>
      <dgm:spPr/>
      <dgm:t>
        <a:bodyPr/>
        <a:lstStyle/>
        <a:p>
          <a:endParaRPr lang="zh-TW" altLang="en-US"/>
        </a:p>
      </dgm:t>
    </dgm:pt>
    <dgm:pt modelId="{1739E01A-3C9C-4803-A412-B8953CA653F8}" type="sibTrans" cxnId="{68A38ABB-89FE-4F69-AF7F-DED5D61840F0}">
      <dgm:prSet/>
      <dgm:spPr/>
      <dgm:t>
        <a:bodyPr/>
        <a:lstStyle/>
        <a:p>
          <a:endParaRPr lang="zh-TW" altLang="en-US"/>
        </a:p>
      </dgm:t>
    </dgm:pt>
    <dgm:pt modelId="{64F5764E-1CDA-4C3A-B316-ACC239ED4187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97954741-6968-4A8B-A8B9-07255A5283D1}" type="parTrans" cxnId="{3B806ED7-739B-417F-97A9-3EB4563AFEFD}">
      <dgm:prSet/>
      <dgm:spPr/>
      <dgm:t>
        <a:bodyPr/>
        <a:lstStyle/>
        <a:p>
          <a:endParaRPr lang="zh-TW" altLang="en-US"/>
        </a:p>
      </dgm:t>
    </dgm:pt>
    <dgm:pt modelId="{38AE86D0-3ED8-40B5-A2E5-C8D80C2AAAEE}" type="sibTrans" cxnId="{3B806ED7-739B-417F-97A9-3EB4563AFEFD}">
      <dgm:prSet/>
      <dgm:spPr/>
      <dgm:t>
        <a:bodyPr/>
        <a:lstStyle/>
        <a:p>
          <a:endParaRPr lang="zh-TW" altLang="en-US"/>
        </a:p>
      </dgm:t>
    </dgm:pt>
    <dgm:pt modelId="{F6B6553F-F808-46F1-A078-98F1BAF2D782}">
      <dgm:prSet phldrT="[文字]"/>
      <dgm:spPr/>
      <dgm:t>
        <a:bodyPr/>
        <a:lstStyle/>
        <a:p>
          <a:r>
            <a:rPr lang="en-US" altLang="zh-TW"/>
            <a:t>YOLOv5</a:t>
          </a:r>
          <a:endParaRPr lang="zh-TW" altLang="en-US" dirty="0"/>
        </a:p>
      </dgm:t>
    </dgm:pt>
    <dgm:pt modelId="{5F646A6C-8ED6-49E9-AC1B-3B053C182A9A}" type="parTrans" cxnId="{A33A36BC-8C6C-4AC5-A794-0EBBE05D39E5}">
      <dgm:prSet/>
      <dgm:spPr/>
      <dgm:t>
        <a:bodyPr/>
        <a:lstStyle/>
        <a:p>
          <a:endParaRPr lang="zh-TW" altLang="en-US"/>
        </a:p>
      </dgm:t>
    </dgm:pt>
    <dgm:pt modelId="{16BE0D93-163D-4D29-B70C-79C8AB538607}" type="sibTrans" cxnId="{A33A36BC-8C6C-4AC5-A794-0EBBE05D39E5}">
      <dgm:prSet/>
      <dgm:spPr/>
      <dgm:t>
        <a:bodyPr/>
        <a:lstStyle/>
        <a:p>
          <a:endParaRPr lang="zh-TW" altLang="en-US"/>
        </a:p>
      </dgm:t>
    </dgm:pt>
    <dgm:pt modelId="{2C3458BE-10F5-4D27-B130-57E382736A6A}">
      <dgm:prSet phldrT="[文字]"/>
      <dgm:spPr/>
      <dgm:t>
        <a:bodyPr/>
        <a:lstStyle/>
        <a:p>
          <a:r>
            <a:rPr lang="en-US" altLang="zh-TW" dirty="0"/>
            <a:t>Spot</a:t>
          </a:r>
          <a:endParaRPr lang="zh-TW" altLang="en-US" dirty="0"/>
        </a:p>
      </dgm:t>
    </dgm:pt>
    <dgm:pt modelId="{4B73C664-AA52-4CFC-B8B1-6311CD76736D}" type="parTrans" cxnId="{F45ED8CD-7962-4B5D-A219-8733938AA238}">
      <dgm:prSet/>
      <dgm:spPr/>
      <dgm:t>
        <a:bodyPr/>
        <a:lstStyle/>
        <a:p>
          <a:endParaRPr lang="zh-TW" altLang="en-US"/>
        </a:p>
      </dgm:t>
    </dgm:pt>
    <dgm:pt modelId="{744EDE31-CFDB-43CA-B09F-0176B34F2854}" type="sibTrans" cxnId="{F45ED8CD-7962-4B5D-A219-8733938AA238}">
      <dgm:prSet/>
      <dgm:spPr/>
      <dgm:t>
        <a:bodyPr/>
        <a:lstStyle/>
        <a:p>
          <a:endParaRPr lang="zh-TW" altLang="en-US"/>
        </a:p>
      </dgm:t>
    </dgm:pt>
    <dgm:pt modelId="{3C301648-6DE3-4BE2-9BE6-F527E1544B23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7B852B3B-8FA1-414C-9426-1DD7C4B9D39D}" type="parTrans" cxnId="{7E501519-7FA0-4D86-A11C-766BA8A9E9CD}">
      <dgm:prSet/>
      <dgm:spPr/>
      <dgm:t>
        <a:bodyPr/>
        <a:lstStyle/>
        <a:p>
          <a:endParaRPr lang="zh-TW" altLang="en-US"/>
        </a:p>
      </dgm:t>
    </dgm:pt>
    <dgm:pt modelId="{6AFC5D38-092F-4EE6-B535-D021DDC17D86}" type="sibTrans" cxnId="{7E501519-7FA0-4D86-A11C-766BA8A9E9CD}">
      <dgm:prSet/>
      <dgm:spPr/>
      <dgm:t>
        <a:bodyPr/>
        <a:lstStyle/>
        <a:p>
          <a:endParaRPr lang="zh-TW" altLang="en-US"/>
        </a:p>
      </dgm:t>
    </dgm:pt>
    <dgm:pt modelId="{3C549FFD-8EBD-42A8-A785-62C9F78C27EF}">
      <dgm:prSet phldrT="[文字]"/>
      <dgm:spPr/>
      <dgm:t>
        <a:bodyPr/>
        <a:lstStyle/>
        <a:p>
          <a:r>
            <a:rPr lang="en-US" altLang="zh-TW" dirty="0"/>
            <a:t>Crack</a:t>
          </a:r>
          <a:endParaRPr lang="zh-TW" altLang="en-US" dirty="0"/>
        </a:p>
      </dgm:t>
    </dgm:pt>
    <dgm:pt modelId="{059E2F09-458F-4240-9C42-18ADBE7E7F10}" type="parTrans" cxnId="{A6E3524C-5672-4436-B4DD-035C90B65700}">
      <dgm:prSet/>
      <dgm:spPr/>
      <dgm:t>
        <a:bodyPr/>
        <a:lstStyle/>
        <a:p>
          <a:endParaRPr lang="zh-TW" altLang="en-US"/>
        </a:p>
      </dgm:t>
    </dgm:pt>
    <dgm:pt modelId="{69C6BCC6-8131-4293-9951-59584D81F042}" type="sibTrans" cxnId="{A6E3524C-5672-4436-B4DD-035C90B65700}">
      <dgm:prSet/>
      <dgm:spPr/>
      <dgm:t>
        <a:bodyPr/>
        <a:lstStyle/>
        <a:p>
          <a:endParaRPr lang="zh-TW" altLang="en-US"/>
        </a:p>
      </dgm:t>
    </dgm:pt>
    <dgm:pt modelId="{20DA0FF6-9353-47EE-8D33-93EB388E12C0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A1D2A158-D5FD-4FB5-8D48-06D5A198D57F}" type="parTrans" cxnId="{12BDF3F2-20CB-4833-8DCF-A117F8ACF5D3}">
      <dgm:prSet/>
      <dgm:spPr/>
      <dgm:t>
        <a:bodyPr/>
        <a:lstStyle/>
        <a:p>
          <a:endParaRPr lang="zh-TW" altLang="en-US"/>
        </a:p>
      </dgm:t>
    </dgm:pt>
    <dgm:pt modelId="{B35A8749-982E-40FE-8A4B-64263C2D5741}" type="sibTrans" cxnId="{12BDF3F2-20CB-4833-8DCF-A117F8ACF5D3}">
      <dgm:prSet/>
      <dgm:spPr/>
      <dgm:t>
        <a:bodyPr/>
        <a:lstStyle/>
        <a:p>
          <a:endParaRPr lang="zh-TW" altLang="en-US"/>
        </a:p>
      </dgm:t>
    </dgm:pt>
    <dgm:pt modelId="{9CF76855-A31A-4D55-8321-862A27CC9BBF}" type="pres">
      <dgm:prSet presAssocID="{0BD0DFF5-E28A-40EA-B2A6-4B9824A8D87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A000144-8E44-43D5-B49F-3141A91C34C1}" type="pres">
      <dgm:prSet presAssocID="{80A22E39-FF5D-4529-9631-F84DDB49428D}" presName="root1" presStyleCnt="0"/>
      <dgm:spPr/>
    </dgm:pt>
    <dgm:pt modelId="{BFED7CA0-6597-425B-91E0-B6B619024430}" type="pres">
      <dgm:prSet presAssocID="{80A22E39-FF5D-4529-9631-F84DDB49428D}" presName="LevelOneTextNode" presStyleLbl="node0" presStyleIdx="0" presStyleCnt="1">
        <dgm:presLayoutVars>
          <dgm:chPref val="3"/>
        </dgm:presLayoutVars>
      </dgm:prSet>
      <dgm:spPr/>
    </dgm:pt>
    <dgm:pt modelId="{FEB42D75-D700-43DD-BF91-45F451D63FCF}" type="pres">
      <dgm:prSet presAssocID="{80A22E39-FF5D-4529-9631-F84DDB49428D}" presName="level2hierChild" presStyleCnt="0"/>
      <dgm:spPr/>
    </dgm:pt>
    <dgm:pt modelId="{1F439761-A227-4AAE-8E26-C9FC2ECB47EF}" type="pres">
      <dgm:prSet presAssocID="{5F646A6C-8ED6-49E9-AC1B-3B053C182A9A}" presName="conn2-1" presStyleLbl="parChTrans1D2" presStyleIdx="0" presStyleCnt="2"/>
      <dgm:spPr/>
    </dgm:pt>
    <dgm:pt modelId="{8A6E682B-8B65-484E-9668-74196C01C0D1}" type="pres">
      <dgm:prSet presAssocID="{5F646A6C-8ED6-49E9-AC1B-3B053C182A9A}" presName="connTx" presStyleLbl="parChTrans1D2" presStyleIdx="0" presStyleCnt="2"/>
      <dgm:spPr/>
    </dgm:pt>
    <dgm:pt modelId="{96011C02-C447-4F90-B8D7-4D569BD7A4BF}" type="pres">
      <dgm:prSet presAssocID="{F6B6553F-F808-46F1-A078-98F1BAF2D782}" presName="root2" presStyleCnt="0"/>
      <dgm:spPr/>
    </dgm:pt>
    <dgm:pt modelId="{0E124AB0-9D50-4FE4-89BE-7AA8E369359B}" type="pres">
      <dgm:prSet presAssocID="{F6B6553F-F808-46F1-A078-98F1BAF2D782}" presName="LevelTwoTextNode" presStyleLbl="node2" presStyleIdx="0" presStyleCnt="2">
        <dgm:presLayoutVars>
          <dgm:chPref val="3"/>
        </dgm:presLayoutVars>
      </dgm:prSet>
      <dgm:spPr/>
    </dgm:pt>
    <dgm:pt modelId="{1EFD9315-5D8A-493A-87E0-662843AFAC1A}" type="pres">
      <dgm:prSet presAssocID="{F6B6553F-F808-46F1-A078-98F1BAF2D782}" presName="level3hierChild" presStyleCnt="0"/>
      <dgm:spPr/>
    </dgm:pt>
    <dgm:pt modelId="{5A2AAF4E-574E-494A-B156-67BD72F0E391}" type="pres">
      <dgm:prSet presAssocID="{4B73C664-AA52-4CFC-B8B1-6311CD76736D}" presName="conn2-1" presStyleLbl="parChTrans1D3" presStyleIdx="0" presStyleCnt="3"/>
      <dgm:spPr/>
    </dgm:pt>
    <dgm:pt modelId="{BA35ECD4-1C47-4A9C-AD06-5F3D9F594C37}" type="pres">
      <dgm:prSet presAssocID="{4B73C664-AA52-4CFC-B8B1-6311CD76736D}" presName="connTx" presStyleLbl="parChTrans1D3" presStyleIdx="0" presStyleCnt="3"/>
      <dgm:spPr/>
    </dgm:pt>
    <dgm:pt modelId="{84FCFD62-CB89-42A6-81A8-565149A3656D}" type="pres">
      <dgm:prSet presAssocID="{2C3458BE-10F5-4D27-B130-57E382736A6A}" presName="root2" presStyleCnt="0"/>
      <dgm:spPr/>
    </dgm:pt>
    <dgm:pt modelId="{2C0AD9F6-B520-4C9B-AFBF-C48A6FB69D4F}" type="pres">
      <dgm:prSet presAssocID="{2C3458BE-10F5-4D27-B130-57E382736A6A}" presName="LevelTwoTextNode" presStyleLbl="node3" presStyleIdx="0" presStyleCnt="3">
        <dgm:presLayoutVars>
          <dgm:chPref val="3"/>
        </dgm:presLayoutVars>
      </dgm:prSet>
      <dgm:spPr/>
    </dgm:pt>
    <dgm:pt modelId="{35BACD4B-88C1-4A77-ABA6-19A138767890}" type="pres">
      <dgm:prSet presAssocID="{2C3458BE-10F5-4D27-B130-57E382736A6A}" presName="level3hierChild" presStyleCnt="0"/>
      <dgm:spPr/>
    </dgm:pt>
    <dgm:pt modelId="{431DE124-AF0B-4D02-8B23-47A65FBF1DF6}" type="pres">
      <dgm:prSet presAssocID="{7B852B3B-8FA1-414C-9426-1DD7C4B9D39D}" presName="conn2-1" presStyleLbl="parChTrans1D4" presStyleIdx="0" presStyleCnt="5"/>
      <dgm:spPr/>
    </dgm:pt>
    <dgm:pt modelId="{569F3D20-4BEA-46F5-9D25-12F1DC42455E}" type="pres">
      <dgm:prSet presAssocID="{7B852B3B-8FA1-414C-9426-1DD7C4B9D39D}" presName="connTx" presStyleLbl="parChTrans1D4" presStyleIdx="0" presStyleCnt="5"/>
      <dgm:spPr/>
    </dgm:pt>
    <dgm:pt modelId="{C1F68060-B272-461E-AACE-75310A2798D3}" type="pres">
      <dgm:prSet presAssocID="{3C301648-6DE3-4BE2-9BE6-F527E1544B23}" presName="root2" presStyleCnt="0"/>
      <dgm:spPr/>
    </dgm:pt>
    <dgm:pt modelId="{F572CFC8-39C4-405C-8A6A-DB7B448ACC2F}" type="pres">
      <dgm:prSet presAssocID="{3C301648-6DE3-4BE2-9BE6-F527E1544B23}" presName="LevelTwoTextNode" presStyleLbl="node4" presStyleIdx="0" presStyleCnt="5">
        <dgm:presLayoutVars>
          <dgm:chPref val="3"/>
        </dgm:presLayoutVars>
      </dgm:prSet>
      <dgm:spPr/>
    </dgm:pt>
    <dgm:pt modelId="{09E1985A-F4C3-428A-A715-9BBD7ED26864}" type="pres">
      <dgm:prSet presAssocID="{3C301648-6DE3-4BE2-9BE6-F527E1544B23}" presName="level3hierChild" presStyleCnt="0"/>
      <dgm:spPr/>
    </dgm:pt>
    <dgm:pt modelId="{1ED0B865-0E00-4B67-877D-A379E82BFCEA}" type="pres">
      <dgm:prSet presAssocID="{059E2F09-458F-4240-9C42-18ADBE7E7F10}" presName="conn2-1" presStyleLbl="parChTrans1D3" presStyleIdx="1" presStyleCnt="3"/>
      <dgm:spPr/>
    </dgm:pt>
    <dgm:pt modelId="{4C875957-3EB4-4A23-9A9F-E72D88B13459}" type="pres">
      <dgm:prSet presAssocID="{059E2F09-458F-4240-9C42-18ADBE7E7F10}" presName="connTx" presStyleLbl="parChTrans1D3" presStyleIdx="1" presStyleCnt="3"/>
      <dgm:spPr/>
    </dgm:pt>
    <dgm:pt modelId="{3BC6023C-9CF0-4E42-98E3-C6CFC988F1D7}" type="pres">
      <dgm:prSet presAssocID="{3C549FFD-8EBD-42A8-A785-62C9F78C27EF}" presName="root2" presStyleCnt="0"/>
      <dgm:spPr/>
    </dgm:pt>
    <dgm:pt modelId="{B3E2B59A-EC53-41B4-9B21-8648D2EEDA76}" type="pres">
      <dgm:prSet presAssocID="{3C549FFD-8EBD-42A8-A785-62C9F78C27EF}" presName="LevelTwoTextNode" presStyleLbl="node3" presStyleIdx="1" presStyleCnt="3">
        <dgm:presLayoutVars>
          <dgm:chPref val="3"/>
        </dgm:presLayoutVars>
      </dgm:prSet>
      <dgm:spPr/>
    </dgm:pt>
    <dgm:pt modelId="{4B27D1DB-92AE-4EF9-8B2B-E3E8ADF31A0B}" type="pres">
      <dgm:prSet presAssocID="{3C549FFD-8EBD-42A8-A785-62C9F78C27EF}" presName="level3hierChild" presStyleCnt="0"/>
      <dgm:spPr/>
    </dgm:pt>
    <dgm:pt modelId="{97AE436E-D9EA-4B7F-96B9-BCDFBA09A336}" type="pres">
      <dgm:prSet presAssocID="{A1D2A158-D5FD-4FB5-8D48-06D5A198D57F}" presName="conn2-1" presStyleLbl="parChTrans1D4" presStyleIdx="1" presStyleCnt="5"/>
      <dgm:spPr/>
    </dgm:pt>
    <dgm:pt modelId="{EFDE9789-63B9-4739-99A2-D6B8DE4B2A2A}" type="pres">
      <dgm:prSet presAssocID="{A1D2A158-D5FD-4FB5-8D48-06D5A198D57F}" presName="connTx" presStyleLbl="parChTrans1D4" presStyleIdx="1" presStyleCnt="5"/>
      <dgm:spPr/>
    </dgm:pt>
    <dgm:pt modelId="{AB9E32C8-212C-4108-A2AA-68FD5EA0C03F}" type="pres">
      <dgm:prSet presAssocID="{20DA0FF6-9353-47EE-8D33-93EB388E12C0}" presName="root2" presStyleCnt="0"/>
      <dgm:spPr/>
    </dgm:pt>
    <dgm:pt modelId="{FF3834CF-2F97-4DB6-BEF7-88AB4AB936EA}" type="pres">
      <dgm:prSet presAssocID="{20DA0FF6-9353-47EE-8D33-93EB388E12C0}" presName="LevelTwoTextNode" presStyleLbl="node4" presStyleIdx="1" presStyleCnt="5">
        <dgm:presLayoutVars>
          <dgm:chPref val="3"/>
        </dgm:presLayoutVars>
      </dgm:prSet>
      <dgm:spPr/>
    </dgm:pt>
    <dgm:pt modelId="{BE28B295-4103-45EE-913D-3BC79BF9DB2A}" type="pres">
      <dgm:prSet presAssocID="{20DA0FF6-9353-47EE-8D33-93EB388E12C0}" presName="level3hierChild" presStyleCnt="0"/>
      <dgm:spPr/>
    </dgm:pt>
    <dgm:pt modelId="{9EC5163A-5D51-4FA2-A7E6-7756CF30543A}" type="pres">
      <dgm:prSet presAssocID="{A1FA9B53-D057-4D69-B88D-1DC4ADC0FF8D}" presName="conn2-1" presStyleLbl="parChTrans1D2" presStyleIdx="1" presStyleCnt="2"/>
      <dgm:spPr/>
    </dgm:pt>
    <dgm:pt modelId="{A404280B-B377-427E-8FF7-9007AFDCF228}" type="pres">
      <dgm:prSet presAssocID="{A1FA9B53-D057-4D69-B88D-1DC4ADC0FF8D}" presName="connTx" presStyleLbl="parChTrans1D2" presStyleIdx="1" presStyleCnt="2"/>
      <dgm:spPr/>
    </dgm:pt>
    <dgm:pt modelId="{66A29386-0877-4ACC-AEAE-A95DAFF3A606}" type="pres">
      <dgm:prSet presAssocID="{E5CB8089-4ACC-41A8-98B9-E3CF947091C6}" presName="root2" presStyleCnt="0"/>
      <dgm:spPr/>
    </dgm:pt>
    <dgm:pt modelId="{796FA4FE-03BC-4847-A604-7F122BBEEFB6}" type="pres">
      <dgm:prSet presAssocID="{E5CB8089-4ACC-41A8-98B9-E3CF947091C6}" presName="LevelTwoTextNode" presStyleLbl="node2" presStyleIdx="1" presStyleCnt="2">
        <dgm:presLayoutVars>
          <dgm:chPref val="3"/>
        </dgm:presLayoutVars>
      </dgm:prSet>
      <dgm:spPr/>
    </dgm:pt>
    <dgm:pt modelId="{5214F768-DF0B-4537-BEA3-BC0C604FC891}" type="pres">
      <dgm:prSet presAssocID="{E5CB8089-4ACC-41A8-98B9-E3CF947091C6}" presName="level3hierChild" presStyleCnt="0"/>
      <dgm:spPr/>
    </dgm:pt>
    <dgm:pt modelId="{F4B56C47-820F-4B90-834E-FD4FA5249A59}" type="pres">
      <dgm:prSet presAssocID="{CF3B5B9D-6E53-43A8-AC9D-AA5B20C28648}" presName="conn2-1" presStyleLbl="parChTrans1D3" presStyleIdx="2" presStyleCnt="3"/>
      <dgm:spPr/>
    </dgm:pt>
    <dgm:pt modelId="{1CA0FBCC-610D-4E5F-BB01-EE0898047C2D}" type="pres">
      <dgm:prSet presAssocID="{CF3B5B9D-6E53-43A8-AC9D-AA5B20C28648}" presName="connTx" presStyleLbl="parChTrans1D3" presStyleIdx="2" presStyleCnt="3"/>
      <dgm:spPr/>
    </dgm:pt>
    <dgm:pt modelId="{A5502713-84DC-4719-962B-ED2D524EC424}" type="pres">
      <dgm:prSet presAssocID="{28F4E89A-76E1-455A-890B-2DF1DB2FE30A}" presName="root2" presStyleCnt="0"/>
      <dgm:spPr/>
    </dgm:pt>
    <dgm:pt modelId="{456478E6-C83D-4FDE-B3B9-EC36D69A4E96}" type="pres">
      <dgm:prSet presAssocID="{28F4E89A-76E1-455A-890B-2DF1DB2FE30A}" presName="LevelTwoTextNode" presStyleLbl="node3" presStyleIdx="2" presStyleCnt="3">
        <dgm:presLayoutVars>
          <dgm:chPref val="3"/>
        </dgm:presLayoutVars>
      </dgm:prSet>
      <dgm:spPr/>
    </dgm:pt>
    <dgm:pt modelId="{40048DB2-C7F5-46DC-8727-47579620A689}" type="pres">
      <dgm:prSet presAssocID="{28F4E89A-76E1-455A-890B-2DF1DB2FE30A}" presName="level3hierChild" presStyleCnt="0"/>
      <dgm:spPr/>
    </dgm:pt>
    <dgm:pt modelId="{AF6DAE96-BBBB-4453-8BF7-D7A802010EAC}" type="pres">
      <dgm:prSet presAssocID="{A72F45D1-73D8-414E-9224-F77601A53C8D}" presName="conn2-1" presStyleLbl="parChTrans1D4" presStyleIdx="2" presStyleCnt="5"/>
      <dgm:spPr/>
    </dgm:pt>
    <dgm:pt modelId="{62CA6344-30EF-4EFC-8218-7E1755D45927}" type="pres">
      <dgm:prSet presAssocID="{A72F45D1-73D8-414E-9224-F77601A53C8D}" presName="connTx" presStyleLbl="parChTrans1D4" presStyleIdx="2" presStyleCnt="5"/>
      <dgm:spPr/>
    </dgm:pt>
    <dgm:pt modelId="{872B6C56-8884-494D-9CA0-4AF223A3E43A}" type="pres">
      <dgm:prSet presAssocID="{330EECA7-D8F4-43C1-8EE1-0E2A490B0B0C}" presName="root2" presStyleCnt="0"/>
      <dgm:spPr/>
    </dgm:pt>
    <dgm:pt modelId="{8B503396-1389-4717-8343-98D20B4C8100}" type="pres">
      <dgm:prSet presAssocID="{330EECA7-D8F4-43C1-8EE1-0E2A490B0B0C}" presName="LevelTwoTextNode" presStyleLbl="node4" presStyleIdx="2" presStyleCnt="5">
        <dgm:presLayoutVars>
          <dgm:chPref val="3"/>
        </dgm:presLayoutVars>
      </dgm:prSet>
      <dgm:spPr/>
    </dgm:pt>
    <dgm:pt modelId="{3916DFE8-B6E8-407A-84D3-E896D56B5468}" type="pres">
      <dgm:prSet presAssocID="{330EECA7-D8F4-43C1-8EE1-0E2A490B0B0C}" presName="level3hierChild" presStyleCnt="0"/>
      <dgm:spPr/>
    </dgm:pt>
    <dgm:pt modelId="{69B659C2-D6B0-4E14-9229-5B9E5BE0E1C4}" type="pres">
      <dgm:prSet presAssocID="{476B4482-9CE0-4ADA-9C49-DC4A3764FFC2}" presName="conn2-1" presStyleLbl="parChTrans1D4" presStyleIdx="3" presStyleCnt="5"/>
      <dgm:spPr/>
    </dgm:pt>
    <dgm:pt modelId="{A20D6EC2-FCD4-41E6-90C1-B9CEA9B094CB}" type="pres">
      <dgm:prSet presAssocID="{476B4482-9CE0-4ADA-9C49-DC4A3764FFC2}" presName="connTx" presStyleLbl="parChTrans1D4" presStyleIdx="3" presStyleCnt="5"/>
      <dgm:spPr/>
    </dgm:pt>
    <dgm:pt modelId="{80958B82-ACA3-4212-8F88-979E3B3D5BE9}" type="pres">
      <dgm:prSet presAssocID="{AA43FF7D-DC4F-4C5B-8F4A-3484AFCE7B76}" presName="root2" presStyleCnt="0"/>
      <dgm:spPr/>
    </dgm:pt>
    <dgm:pt modelId="{3000BD00-E74D-4C6D-8CCE-560BED714ECC}" type="pres">
      <dgm:prSet presAssocID="{AA43FF7D-DC4F-4C5B-8F4A-3484AFCE7B76}" presName="LevelTwoTextNode" presStyleLbl="node4" presStyleIdx="3" presStyleCnt="5">
        <dgm:presLayoutVars>
          <dgm:chPref val="3"/>
        </dgm:presLayoutVars>
      </dgm:prSet>
      <dgm:spPr/>
    </dgm:pt>
    <dgm:pt modelId="{B7699DC7-70B0-4C67-84E7-7EA2336F3834}" type="pres">
      <dgm:prSet presAssocID="{AA43FF7D-DC4F-4C5B-8F4A-3484AFCE7B76}" presName="level3hierChild" presStyleCnt="0"/>
      <dgm:spPr/>
    </dgm:pt>
    <dgm:pt modelId="{C4BDE378-80D4-4F9E-9E07-F492B12CB760}" type="pres">
      <dgm:prSet presAssocID="{97954741-6968-4A8B-A8B9-07255A5283D1}" presName="conn2-1" presStyleLbl="parChTrans1D4" presStyleIdx="4" presStyleCnt="5"/>
      <dgm:spPr/>
    </dgm:pt>
    <dgm:pt modelId="{8F467B28-3C0D-4550-8729-13712278A99C}" type="pres">
      <dgm:prSet presAssocID="{97954741-6968-4A8B-A8B9-07255A5283D1}" presName="connTx" presStyleLbl="parChTrans1D4" presStyleIdx="4" presStyleCnt="5"/>
      <dgm:spPr/>
    </dgm:pt>
    <dgm:pt modelId="{F64B2FCC-9936-4D83-A733-E2D3498A71D7}" type="pres">
      <dgm:prSet presAssocID="{64F5764E-1CDA-4C3A-B316-ACC239ED4187}" presName="root2" presStyleCnt="0"/>
      <dgm:spPr/>
    </dgm:pt>
    <dgm:pt modelId="{470A9A44-6C3F-40CB-AF9E-7B534F0FDDFA}" type="pres">
      <dgm:prSet presAssocID="{64F5764E-1CDA-4C3A-B316-ACC239ED4187}" presName="LevelTwoTextNode" presStyleLbl="node4" presStyleIdx="4" presStyleCnt="5">
        <dgm:presLayoutVars>
          <dgm:chPref val="3"/>
        </dgm:presLayoutVars>
      </dgm:prSet>
      <dgm:spPr/>
    </dgm:pt>
    <dgm:pt modelId="{9BDF9020-F913-4D54-995A-403C1234545B}" type="pres">
      <dgm:prSet presAssocID="{64F5764E-1CDA-4C3A-B316-ACC239ED4187}" presName="level3hierChild" presStyleCnt="0"/>
      <dgm:spPr/>
    </dgm:pt>
  </dgm:ptLst>
  <dgm:cxnLst>
    <dgm:cxn modelId="{8B45C206-A695-438C-88B6-8F334BA10606}" type="presOf" srcId="{97954741-6968-4A8B-A8B9-07255A5283D1}" destId="{C4BDE378-80D4-4F9E-9E07-F492B12CB760}" srcOrd="0" destOrd="0" presId="urn:microsoft.com/office/officeart/2005/8/layout/hierarchy2"/>
    <dgm:cxn modelId="{3620D10C-A98C-4CD4-B33D-14D3CD56B794}" type="presOf" srcId="{7B852B3B-8FA1-414C-9426-1DD7C4B9D39D}" destId="{569F3D20-4BEA-46F5-9D25-12F1DC42455E}" srcOrd="1" destOrd="0" presId="urn:microsoft.com/office/officeart/2005/8/layout/hierarchy2"/>
    <dgm:cxn modelId="{AFBBE40D-25A5-4A12-BAA9-E84DB9AB6088}" type="presOf" srcId="{A1D2A158-D5FD-4FB5-8D48-06D5A198D57F}" destId="{97AE436E-D9EA-4B7F-96B9-BCDFBA09A336}" srcOrd="0" destOrd="0" presId="urn:microsoft.com/office/officeart/2005/8/layout/hierarchy2"/>
    <dgm:cxn modelId="{E1471F0E-D5FB-4FE4-AB9E-243B012F4F62}" type="presOf" srcId="{A1D2A158-D5FD-4FB5-8D48-06D5A198D57F}" destId="{EFDE9789-63B9-4739-99A2-D6B8DE4B2A2A}" srcOrd="1" destOrd="0" presId="urn:microsoft.com/office/officeart/2005/8/layout/hierarchy2"/>
    <dgm:cxn modelId="{63657F0E-B444-436F-88BA-8428C1502F57}" type="presOf" srcId="{A72F45D1-73D8-414E-9224-F77601A53C8D}" destId="{62CA6344-30EF-4EFC-8218-7E1755D45927}" srcOrd="1" destOrd="0" presId="urn:microsoft.com/office/officeart/2005/8/layout/hierarchy2"/>
    <dgm:cxn modelId="{4C4BBF12-D67C-494B-A326-584FE291535B}" type="presOf" srcId="{3C301648-6DE3-4BE2-9BE6-F527E1544B23}" destId="{F572CFC8-39C4-405C-8A6A-DB7B448ACC2F}" srcOrd="0" destOrd="0" presId="urn:microsoft.com/office/officeart/2005/8/layout/hierarchy2"/>
    <dgm:cxn modelId="{7E501519-7FA0-4D86-A11C-766BA8A9E9CD}" srcId="{2C3458BE-10F5-4D27-B130-57E382736A6A}" destId="{3C301648-6DE3-4BE2-9BE6-F527E1544B23}" srcOrd="0" destOrd="0" parTransId="{7B852B3B-8FA1-414C-9426-1DD7C4B9D39D}" sibTransId="{6AFC5D38-092F-4EE6-B535-D021DDC17D86}"/>
    <dgm:cxn modelId="{1E3B0529-32E1-4321-8351-49C343A98DC7}" type="presOf" srcId="{A1FA9B53-D057-4D69-B88D-1DC4ADC0FF8D}" destId="{9EC5163A-5D51-4FA2-A7E6-7756CF30543A}" srcOrd="0" destOrd="0" presId="urn:microsoft.com/office/officeart/2005/8/layout/hierarchy2"/>
    <dgm:cxn modelId="{FE3D6837-31F8-4C69-85B4-EFCAA616425F}" type="presOf" srcId="{2C3458BE-10F5-4D27-B130-57E382736A6A}" destId="{2C0AD9F6-B520-4C9B-AFBF-C48A6FB69D4F}" srcOrd="0" destOrd="0" presId="urn:microsoft.com/office/officeart/2005/8/layout/hierarchy2"/>
    <dgm:cxn modelId="{65BEAD38-8D77-4552-B859-B76A98E8CD41}" type="presOf" srcId="{A1FA9B53-D057-4D69-B88D-1DC4ADC0FF8D}" destId="{A404280B-B377-427E-8FF7-9007AFDCF228}" srcOrd="1" destOrd="0" presId="urn:microsoft.com/office/officeart/2005/8/layout/hierarchy2"/>
    <dgm:cxn modelId="{F2D4FB3B-876D-486E-B71B-78FEA77BB4A4}" type="presOf" srcId="{A72F45D1-73D8-414E-9224-F77601A53C8D}" destId="{AF6DAE96-BBBB-4453-8BF7-D7A802010EAC}" srcOrd="0" destOrd="0" presId="urn:microsoft.com/office/officeart/2005/8/layout/hierarchy2"/>
    <dgm:cxn modelId="{78331E3C-33B1-455D-8B5E-4D72266CD468}" type="presOf" srcId="{64F5764E-1CDA-4C3A-B316-ACC239ED4187}" destId="{470A9A44-6C3F-40CB-AF9E-7B534F0FDDFA}" srcOrd="0" destOrd="0" presId="urn:microsoft.com/office/officeart/2005/8/layout/hierarchy2"/>
    <dgm:cxn modelId="{7E15E63E-CB7C-447D-BE22-705C25EC869F}" type="presOf" srcId="{3C549FFD-8EBD-42A8-A785-62C9F78C27EF}" destId="{B3E2B59A-EC53-41B4-9B21-8648D2EEDA76}" srcOrd="0" destOrd="0" presId="urn:microsoft.com/office/officeart/2005/8/layout/hierarchy2"/>
    <dgm:cxn modelId="{9064DE5F-31CE-4AC5-9E3D-CDC6FA921048}" type="presOf" srcId="{7B852B3B-8FA1-414C-9426-1DD7C4B9D39D}" destId="{431DE124-AF0B-4D02-8B23-47A65FBF1DF6}" srcOrd="0" destOrd="0" presId="urn:microsoft.com/office/officeart/2005/8/layout/hierarchy2"/>
    <dgm:cxn modelId="{E1377D61-DF2B-49C6-99F7-7487DF78460A}" type="presOf" srcId="{E5CB8089-4ACC-41A8-98B9-E3CF947091C6}" destId="{796FA4FE-03BC-4847-A604-7F122BBEEFB6}" srcOrd="0" destOrd="0" presId="urn:microsoft.com/office/officeart/2005/8/layout/hierarchy2"/>
    <dgm:cxn modelId="{42CE7E64-E71D-48AA-B023-8E4A0AD0AFBB}" type="presOf" srcId="{476B4482-9CE0-4ADA-9C49-DC4A3764FFC2}" destId="{A20D6EC2-FCD4-41E6-90C1-B9CEA9B094CB}" srcOrd="1" destOrd="0" presId="urn:microsoft.com/office/officeart/2005/8/layout/hierarchy2"/>
    <dgm:cxn modelId="{8C432668-32BD-4195-8F80-87100CFD2DA7}" type="presOf" srcId="{F6B6553F-F808-46F1-A078-98F1BAF2D782}" destId="{0E124AB0-9D50-4FE4-89BE-7AA8E369359B}" srcOrd="0" destOrd="0" presId="urn:microsoft.com/office/officeart/2005/8/layout/hierarchy2"/>
    <dgm:cxn modelId="{730D2C4B-933B-487C-B0B7-750FC04A8448}" type="presOf" srcId="{CF3B5B9D-6E53-43A8-AC9D-AA5B20C28648}" destId="{F4B56C47-820F-4B90-834E-FD4FA5249A59}" srcOrd="0" destOrd="0" presId="urn:microsoft.com/office/officeart/2005/8/layout/hierarchy2"/>
    <dgm:cxn modelId="{A6E3524C-5672-4436-B4DD-035C90B65700}" srcId="{F6B6553F-F808-46F1-A078-98F1BAF2D782}" destId="{3C549FFD-8EBD-42A8-A785-62C9F78C27EF}" srcOrd="1" destOrd="0" parTransId="{059E2F09-458F-4240-9C42-18ADBE7E7F10}" sibTransId="{69C6BCC6-8131-4293-9951-59584D81F042}"/>
    <dgm:cxn modelId="{DCBEFB6D-92ED-4603-A555-9E3D61FE2B72}" srcId="{E5CB8089-4ACC-41A8-98B9-E3CF947091C6}" destId="{28F4E89A-76E1-455A-890B-2DF1DB2FE30A}" srcOrd="0" destOrd="0" parTransId="{CF3B5B9D-6E53-43A8-AC9D-AA5B20C28648}" sibTransId="{57FCB94C-6C00-4C75-9A94-AE415AFD70E3}"/>
    <dgm:cxn modelId="{80D6B652-BEA1-41AC-88B8-D2D5BD4DCA27}" type="presOf" srcId="{80A22E39-FF5D-4529-9631-F84DDB49428D}" destId="{BFED7CA0-6597-425B-91E0-B6B619024430}" srcOrd="0" destOrd="0" presId="urn:microsoft.com/office/officeart/2005/8/layout/hierarchy2"/>
    <dgm:cxn modelId="{1D0FBC56-89E1-4B95-AE0D-98E76A9080FA}" type="presOf" srcId="{5F646A6C-8ED6-49E9-AC1B-3B053C182A9A}" destId="{1F439761-A227-4AAE-8E26-C9FC2ECB47EF}" srcOrd="0" destOrd="0" presId="urn:microsoft.com/office/officeart/2005/8/layout/hierarchy2"/>
    <dgm:cxn modelId="{A1B73479-CDB4-4C42-AB2E-913ADA3C6A47}" type="presOf" srcId="{AA43FF7D-DC4F-4C5B-8F4A-3484AFCE7B76}" destId="{3000BD00-E74D-4C6D-8CCE-560BED714ECC}" srcOrd="0" destOrd="0" presId="urn:microsoft.com/office/officeart/2005/8/layout/hierarchy2"/>
    <dgm:cxn modelId="{50B8AE7A-4ECA-4A03-8F54-F083F2ECFE9A}" type="presOf" srcId="{4B73C664-AA52-4CFC-B8B1-6311CD76736D}" destId="{5A2AAF4E-574E-494A-B156-67BD72F0E391}" srcOrd="0" destOrd="0" presId="urn:microsoft.com/office/officeart/2005/8/layout/hierarchy2"/>
    <dgm:cxn modelId="{7133B08C-381A-4C73-840F-377EF7B04932}" type="presOf" srcId="{476B4482-9CE0-4ADA-9C49-DC4A3764FFC2}" destId="{69B659C2-D6B0-4E14-9229-5B9E5BE0E1C4}" srcOrd="0" destOrd="0" presId="urn:microsoft.com/office/officeart/2005/8/layout/hierarchy2"/>
    <dgm:cxn modelId="{059D8FA3-532C-4676-8EFD-52960F9936F9}" type="presOf" srcId="{059E2F09-458F-4240-9C42-18ADBE7E7F10}" destId="{1ED0B865-0E00-4B67-877D-A379E82BFCEA}" srcOrd="0" destOrd="0" presId="urn:microsoft.com/office/officeart/2005/8/layout/hierarchy2"/>
    <dgm:cxn modelId="{3AAE79A9-C097-4BDA-8F25-D2927FE574B3}" type="presOf" srcId="{330EECA7-D8F4-43C1-8EE1-0E2A490B0B0C}" destId="{8B503396-1389-4717-8343-98D20B4C8100}" srcOrd="0" destOrd="0" presId="urn:microsoft.com/office/officeart/2005/8/layout/hierarchy2"/>
    <dgm:cxn modelId="{88048CA9-E2C2-4A76-9D7E-BB113A5BD2E2}" type="presOf" srcId="{0BD0DFF5-E28A-40EA-B2A6-4B9824A8D870}" destId="{9CF76855-A31A-4D55-8321-862A27CC9BBF}" srcOrd="0" destOrd="0" presId="urn:microsoft.com/office/officeart/2005/8/layout/hierarchy2"/>
    <dgm:cxn modelId="{539A1BB6-DB7B-4F72-99FE-772BF8303CB9}" srcId="{80A22E39-FF5D-4529-9631-F84DDB49428D}" destId="{E5CB8089-4ACC-41A8-98B9-E3CF947091C6}" srcOrd="1" destOrd="0" parTransId="{A1FA9B53-D057-4D69-B88D-1DC4ADC0FF8D}" sibTransId="{8FB4C747-E4AC-4A03-9121-0D1258F13F77}"/>
    <dgm:cxn modelId="{838E14BA-FBD6-4B7A-8A8A-C9E63487D2CF}" type="presOf" srcId="{059E2F09-458F-4240-9C42-18ADBE7E7F10}" destId="{4C875957-3EB4-4A23-9A9F-E72D88B13459}" srcOrd="1" destOrd="0" presId="urn:microsoft.com/office/officeart/2005/8/layout/hierarchy2"/>
    <dgm:cxn modelId="{68A38ABB-89FE-4F69-AF7F-DED5D61840F0}" srcId="{28F4E89A-76E1-455A-890B-2DF1DB2FE30A}" destId="{330EECA7-D8F4-43C1-8EE1-0E2A490B0B0C}" srcOrd="0" destOrd="0" parTransId="{A72F45D1-73D8-414E-9224-F77601A53C8D}" sibTransId="{1739E01A-3C9C-4803-A412-B8953CA653F8}"/>
    <dgm:cxn modelId="{A33A36BC-8C6C-4AC5-A794-0EBBE05D39E5}" srcId="{80A22E39-FF5D-4529-9631-F84DDB49428D}" destId="{F6B6553F-F808-46F1-A078-98F1BAF2D782}" srcOrd="0" destOrd="0" parTransId="{5F646A6C-8ED6-49E9-AC1B-3B053C182A9A}" sibTransId="{16BE0D93-163D-4D29-B70C-79C8AB538607}"/>
    <dgm:cxn modelId="{0AA46BBE-12E0-4787-A115-A6DFDE624BCD}" srcId="{0BD0DFF5-E28A-40EA-B2A6-4B9824A8D870}" destId="{80A22E39-FF5D-4529-9631-F84DDB49428D}" srcOrd="0" destOrd="0" parTransId="{CC11C4A2-CCD0-45C8-9659-90040EA26043}" sibTransId="{14F61D7C-7E74-4F06-86B1-9F40EC3A2B84}"/>
    <dgm:cxn modelId="{F45ED8CD-7962-4B5D-A219-8733938AA238}" srcId="{F6B6553F-F808-46F1-A078-98F1BAF2D782}" destId="{2C3458BE-10F5-4D27-B130-57E382736A6A}" srcOrd="0" destOrd="0" parTransId="{4B73C664-AA52-4CFC-B8B1-6311CD76736D}" sibTransId="{744EDE31-CFDB-43CA-B09F-0176B34F2854}"/>
    <dgm:cxn modelId="{031E1DCE-00F2-46D5-9FA7-ED9B981928D4}" srcId="{330EECA7-D8F4-43C1-8EE1-0E2A490B0B0C}" destId="{AA43FF7D-DC4F-4C5B-8F4A-3484AFCE7B76}" srcOrd="0" destOrd="0" parTransId="{476B4482-9CE0-4ADA-9C49-DC4A3764FFC2}" sibTransId="{8AE64789-51F3-4A6A-A0EA-06501C292AD4}"/>
    <dgm:cxn modelId="{3B806ED7-739B-417F-97A9-3EB4563AFEFD}" srcId="{AA43FF7D-DC4F-4C5B-8F4A-3484AFCE7B76}" destId="{64F5764E-1CDA-4C3A-B316-ACC239ED4187}" srcOrd="0" destOrd="0" parTransId="{97954741-6968-4A8B-A8B9-07255A5283D1}" sibTransId="{38AE86D0-3ED8-40B5-A2E5-C8D80C2AAAEE}"/>
    <dgm:cxn modelId="{D94B5DD8-BB3C-4811-9933-DC9AE8C952CA}" type="presOf" srcId="{97954741-6968-4A8B-A8B9-07255A5283D1}" destId="{8F467B28-3C0D-4550-8729-13712278A99C}" srcOrd="1" destOrd="0" presId="urn:microsoft.com/office/officeart/2005/8/layout/hierarchy2"/>
    <dgm:cxn modelId="{C41D42E1-8060-40E7-8247-41B4ABBDAEBA}" type="presOf" srcId="{5F646A6C-8ED6-49E9-AC1B-3B053C182A9A}" destId="{8A6E682B-8B65-484E-9668-74196C01C0D1}" srcOrd="1" destOrd="0" presId="urn:microsoft.com/office/officeart/2005/8/layout/hierarchy2"/>
    <dgm:cxn modelId="{5597A6EA-A03F-4233-B455-5E6B271DA071}" type="presOf" srcId="{20DA0FF6-9353-47EE-8D33-93EB388E12C0}" destId="{FF3834CF-2F97-4DB6-BEF7-88AB4AB936EA}" srcOrd="0" destOrd="0" presId="urn:microsoft.com/office/officeart/2005/8/layout/hierarchy2"/>
    <dgm:cxn modelId="{CFE016EB-3149-444C-BFE6-A8E3C9F9F80B}" type="presOf" srcId="{28F4E89A-76E1-455A-890B-2DF1DB2FE30A}" destId="{456478E6-C83D-4FDE-B3B9-EC36D69A4E96}" srcOrd="0" destOrd="0" presId="urn:microsoft.com/office/officeart/2005/8/layout/hierarchy2"/>
    <dgm:cxn modelId="{B294EAEE-D3EB-4D12-AD4C-43B7D46AD0D5}" type="presOf" srcId="{4B73C664-AA52-4CFC-B8B1-6311CD76736D}" destId="{BA35ECD4-1C47-4A9C-AD06-5F3D9F594C37}" srcOrd="1" destOrd="0" presId="urn:microsoft.com/office/officeart/2005/8/layout/hierarchy2"/>
    <dgm:cxn modelId="{12BDF3F2-20CB-4833-8DCF-A117F8ACF5D3}" srcId="{3C549FFD-8EBD-42A8-A785-62C9F78C27EF}" destId="{20DA0FF6-9353-47EE-8D33-93EB388E12C0}" srcOrd="0" destOrd="0" parTransId="{A1D2A158-D5FD-4FB5-8D48-06D5A198D57F}" sibTransId="{B35A8749-982E-40FE-8A4B-64263C2D5741}"/>
    <dgm:cxn modelId="{3E270CF5-A8A4-4413-9848-0A65B468135E}" type="presOf" srcId="{CF3B5B9D-6E53-43A8-AC9D-AA5B20C28648}" destId="{1CA0FBCC-610D-4E5F-BB01-EE0898047C2D}" srcOrd="1" destOrd="0" presId="urn:microsoft.com/office/officeart/2005/8/layout/hierarchy2"/>
    <dgm:cxn modelId="{7C9B571D-DC3F-4ABC-8D35-258F36721C0A}" type="presParOf" srcId="{9CF76855-A31A-4D55-8321-862A27CC9BBF}" destId="{CA000144-8E44-43D5-B49F-3141A91C34C1}" srcOrd="0" destOrd="0" presId="urn:microsoft.com/office/officeart/2005/8/layout/hierarchy2"/>
    <dgm:cxn modelId="{A6826EE3-CD94-4F59-905A-F15370A02E84}" type="presParOf" srcId="{CA000144-8E44-43D5-B49F-3141A91C34C1}" destId="{BFED7CA0-6597-425B-91E0-B6B619024430}" srcOrd="0" destOrd="0" presId="urn:microsoft.com/office/officeart/2005/8/layout/hierarchy2"/>
    <dgm:cxn modelId="{792E8DC7-5FA9-478B-BAC5-336146592B6D}" type="presParOf" srcId="{CA000144-8E44-43D5-B49F-3141A91C34C1}" destId="{FEB42D75-D700-43DD-BF91-45F451D63FCF}" srcOrd="1" destOrd="0" presId="urn:microsoft.com/office/officeart/2005/8/layout/hierarchy2"/>
    <dgm:cxn modelId="{B6CF4371-31AE-4088-B97B-CF8B010DB3DD}" type="presParOf" srcId="{FEB42D75-D700-43DD-BF91-45F451D63FCF}" destId="{1F439761-A227-4AAE-8E26-C9FC2ECB47EF}" srcOrd="0" destOrd="0" presId="urn:microsoft.com/office/officeart/2005/8/layout/hierarchy2"/>
    <dgm:cxn modelId="{72CA8802-7FAF-4722-BFF6-71E3BD095C5A}" type="presParOf" srcId="{1F439761-A227-4AAE-8E26-C9FC2ECB47EF}" destId="{8A6E682B-8B65-484E-9668-74196C01C0D1}" srcOrd="0" destOrd="0" presId="urn:microsoft.com/office/officeart/2005/8/layout/hierarchy2"/>
    <dgm:cxn modelId="{EBB7C0E2-1153-40C1-A186-3BDC03B8E1A6}" type="presParOf" srcId="{FEB42D75-D700-43DD-BF91-45F451D63FCF}" destId="{96011C02-C447-4F90-B8D7-4D569BD7A4BF}" srcOrd="1" destOrd="0" presId="urn:microsoft.com/office/officeart/2005/8/layout/hierarchy2"/>
    <dgm:cxn modelId="{20EF2EBF-228D-414C-B2D2-297044481436}" type="presParOf" srcId="{96011C02-C447-4F90-B8D7-4D569BD7A4BF}" destId="{0E124AB0-9D50-4FE4-89BE-7AA8E369359B}" srcOrd="0" destOrd="0" presId="urn:microsoft.com/office/officeart/2005/8/layout/hierarchy2"/>
    <dgm:cxn modelId="{BBE668B4-A3FB-42A9-A5B5-F6876343FE5B}" type="presParOf" srcId="{96011C02-C447-4F90-B8D7-4D569BD7A4BF}" destId="{1EFD9315-5D8A-493A-87E0-662843AFAC1A}" srcOrd="1" destOrd="0" presId="urn:microsoft.com/office/officeart/2005/8/layout/hierarchy2"/>
    <dgm:cxn modelId="{6EB720B9-6F32-4906-A075-B887E87356AF}" type="presParOf" srcId="{1EFD9315-5D8A-493A-87E0-662843AFAC1A}" destId="{5A2AAF4E-574E-494A-B156-67BD72F0E391}" srcOrd="0" destOrd="0" presId="urn:microsoft.com/office/officeart/2005/8/layout/hierarchy2"/>
    <dgm:cxn modelId="{3B198450-D639-48A5-BC45-924CF129594B}" type="presParOf" srcId="{5A2AAF4E-574E-494A-B156-67BD72F0E391}" destId="{BA35ECD4-1C47-4A9C-AD06-5F3D9F594C37}" srcOrd="0" destOrd="0" presId="urn:microsoft.com/office/officeart/2005/8/layout/hierarchy2"/>
    <dgm:cxn modelId="{2D86B42F-D134-4FB8-9007-8F5695BB4D6E}" type="presParOf" srcId="{1EFD9315-5D8A-493A-87E0-662843AFAC1A}" destId="{84FCFD62-CB89-42A6-81A8-565149A3656D}" srcOrd="1" destOrd="0" presId="urn:microsoft.com/office/officeart/2005/8/layout/hierarchy2"/>
    <dgm:cxn modelId="{D2BECE3F-C09E-4B0B-B4EC-A2E87CBECD81}" type="presParOf" srcId="{84FCFD62-CB89-42A6-81A8-565149A3656D}" destId="{2C0AD9F6-B520-4C9B-AFBF-C48A6FB69D4F}" srcOrd="0" destOrd="0" presId="urn:microsoft.com/office/officeart/2005/8/layout/hierarchy2"/>
    <dgm:cxn modelId="{908BCE2A-3A07-40AB-B048-46929C9B7A5B}" type="presParOf" srcId="{84FCFD62-CB89-42A6-81A8-565149A3656D}" destId="{35BACD4B-88C1-4A77-ABA6-19A138767890}" srcOrd="1" destOrd="0" presId="urn:microsoft.com/office/officeart/2005/8/layout/hierarchy2"/>
    <dgm:cxn modelId="{C3773919-7597-4281-BA30-C3D483F3BFC9}" type="presParOf" srcId="{35BACD4B-88C1-4A77-ABA6-19A138767890}" destId="{431DE124-AF0B-4D02-8B23-47A65FBF1DF6}" srcOrd="0" destOrd="0" presId="urn:microsoft.com/office/officeart/2005/8/layout/hierarchy2"/>
    <dgm:cxn modelId="{94034E78-7334-4B3E-BA24-1D154F8743CC}" type="presParOf" srcId="{431DE124-AF0B-4D02-8B23-47A65FBF1DF6}" destId="{569F3D20-4BEA-46F5-9D25-12F1DC42455E}" srcOrd="0" destOrd="0" presId="urn:microsoft.com/office/officeart/2005/8/layout/hierarchy2"/>
    <dgm:cxn modelId="{62159A34-6A07-4C00-B3D4-99CCEE7AD72F}" type="presParOf" srcId="{35BACD4B-88C1-4A77-ABA6-19A138767890}" destId="{C1F68060-B272-461E-AACE-75310A2798D3}" srcOrd="1" destOrd="0" presId="urn:microsoft.com/office/officeart/2005/8/layout/hierarchy2"/>
    <dgm:cxn modelId="{AEC00643-F2E2-4B5E-A030-E6B6B3944772}" type="presParOf" srcId="{C1F68060-B272-461E-AACE-75310A2798D3}" destId="{F572CFC8-39C4-405C-8A6A-DB7B448ACC2F}" srcOrd="0" destOrd="0" presId="urn:microsoft.com/office/officeart/2005/8/layout/hierarchy2"/>
    <dgm:cxn modelId="{17182641-F86E-4018-97E4-67EB84D75BAF}" type="presParOf" srcId="{C1F68060-B272-461E-AACE-75310A2798D3}" destId="{09E1985A-F4C3-428A-A715-9BBD7ED26864}" srcOrd="1" destOrd="0" presId="urn:microsoft.com/office/officeart/2005/8/layout/hierarchy2"/>
    <dgm:cxn modelId="{CCC62013-8A64-4B6C-A2F6-32F572F08898}" type="presParOf" srcId="{1EFD9315-5D8A-493A-87E0-662843AFAC1A}" destId="{1ED0B865-0E00-4B67-877D-A379E82BFCEA}" srcOrd="2" destOrd="0" presId="urn:microsoft.com/office/officeart/2005/8/layout/hierarchy2"/>
    <dgm:cxn modelId="{31B61C77-989C-42EF-874D-864996388BFB}" type="presParOf" srcId="{1ED0B865-0E00-4B67-877D-A379E82BFCEA}" destId="{4C875957-3EB4-4A23-9A9F-E72D88B13459}" srcOrd="0" destOrd="0" presId="urn:microsoft.com/office/officeart/2005/8/layout/hierarchy2"/>
    <dgm:cxn modelId="{6811FFC1-EF4A-4055-A6F7-7455E11C3455}" type="presParOf" srcId="{1EFD9315-5D8A-493A-87E0-662843AFAC1A}" destId="{3BC6023C-9CF0-4E42-98E3-C6CFC988F1D7}" srcOrd="3" destOrd="0" presId="urn:microsoft.com/office/officeart/2005/8/layout/hierarchy2"/>
    <dgm:cxn modelId="{C0D6F829-9D94-4675-8E3B-E109866AC1FE}" type="presParOf" srcId="{3BC6023C-9CF0-4E42-98E3-C6CFC988F1D7}" destId="{B3E2B59A-EC53-41B4-9B21-8648D2EEDA76}" srcOrd="0" destOrd="0" presId="urn:microsoft.com/office/officeart/2005/8/layout/hierarchy2"/>
    <dgm:cxn modelId="{AD3A3E0F-DAE7-4F09-A607-4D9D58E58786}" type="presParOf" srcId="{3BC6023C-9CF0-4E42-98E3-C6CFC988F1D7}" destId="{4B27D1DB-92AE-4EF9-8B2B-E3E8ADF31A0B}" srcOrd="1" destOrd="0" presId="urn:microsoft.com/office/officeart/2005/8/layout/hierarchy2"/>
    <dgm:cxn modelId="{37EB1407-6DBB-412A-AE20-337CBA74F976}" type="presParOf" srcId="{4B27D1DB-92AE-4EF9-8B2B-E3E8ADF31A0B}" destId="{97AE436E-D9EA-4B7F-96B9-BCDFBA09A336}" srcOrd="0" destOrd="0" presId="urn:microsoft.com/office/officeart/2005/8/layout/hierarchy2"/>
    <dgm:cxn modelId="{426923A8-E1D1-40A3-A66B-E1DD447E3904}" type="presParOf" srcId="{97AE436E-D9EA-4B7F-96B9-BCDFBA09A336}" destId="{EFDE9789-63B9-4739-99A2-D6B8DE4B2A2A}" srcOrd="0" destOrd="0" presId="urn:microsoft.com/office/officeart/2005/8/layout/hierarchy2"/>
    <dgm:cxn modelId="{886F668C-D17B-4F65-92C7-2E887E6F13B6}" type="presParOf" srcId="{4B27D1DB-92AE-4EF9-8B2B-E3E8ADF31A0B}" destId="{AB9E32C8-212C-4108-A2AA-68FD5EA0C03F}" srcOrd="1" destOrd="0" presId="urn:microsoft.com/office/officeart/2005/8/layout/hierarchy2"/>
    <dgm:cxn modelId="{B5B16C38-A128-4064-B7CB-69744C77C880}" type="presParOf" srcId="{AB9E32C8-212C-4108-A2AA-68FD5EA0C03F}" destId="{FF3834CF-2F97-4DB6-BEF7-88AB4AB936EA}" srcOrd="0" destOrd="0" presId="urn:microsoft.com/office/officeart/2005/8/layout/hierarchy2"/>
    <dgm:cxn modelId="{31E5D667-A341-463F-AB04-400BDAE8B906}" type="presParOf" srcId="{AB9E32C8-212C-4108-A2AA-68FD5EA0C03F}" destId="{BE28B295-4103-45EE-913D-3BC79BF9DB2A}" srcOrd="1" destOrd="0" presId="urn:microsoft.com/office/officeart/2005/8/layout/hierarchy2"/>
    <dgm:cxn modelId="{40DD68EF-68BA-424D-A764-ACFA36721739}" type="presParOf" srcId="{FEB42D75-D700-43DD-BF91-45F451D63FCF}" destId="{9EC5163A-5D51-4FA2-A7E6-7756CF30543A}" srcOrd="2" destOrd="0" presId="urn:microsoft.com/office/officeart/2005/8/layout/hierarchy2"/>
    <dgm:cxn modelId="{7BC78FE4-3C13-4AD8-B5A5-D9361A0A91F2}" type="presParOf" srcId="{9EC5163A-5D51-4FA2-A7E6-7756CF30543A}" destId="{A404280B-B377-427E-8FF7-9007AFDCF228}" srcOrd="0" destOrd="0" presId="urn:microsoft.com/office/officeart/2005/8/layout/hierarchy2"/>
    <dgm:cxn modelId="{D7065BBE-A1CC-499C-92BE-5354A8DE99DA}" type="presParOf" srcId="{FEB42D75-D700-43DD-BF91-45F451D63FCF}" destId="{66A29386-0877-4ACC-AEAE-A95DAFF3A606}" srcOrd="3" destOrd="0" presId="urn:microsoft.com/office/officeart/2005/8/layout/hierarchy2"/>
    <dgm:cxn modelId="{C8C81CE0-7809-4555-9733-0CD8A61BCFB6}" type="presParOf" srcId="{66A29386-0877-4ACC-AEAE-A95DAFF3A606}" destId="{796FA4FE-03BC-4847-A604-7F122BBEEFB6}" srcOrd="0" destOrd="0" presId="urn:microsoft.com/office/officeart/2005/8/layout/hierarchy2"/>
    <dgm:cxn modelId="{F4D7C7B8-C2E5-4410-B78C-2925D936C187}" type="presParOf" srcId="{66A29386-0877-4ACC-AEAE-A95DAFF3A606}" destId="{5214F768-DF0B-4537-BEA3-BC0C604FC891}" srcOrd="1" destOrd="0" presId="urn:microsoft.com/office/officeart/2005/8/layout/hierarchy2"/>
    <dgm:cxn modelId="{D4834B5D-624F-4F2C-918F-2457AE5F4942}" type="presParOf" srcId="{5214F768-DF0B-4537-BEA3-BC0C604FC891}" destId="{F4B56C47-820F-4B90-834E-FD4FA5249A59}" srcOrd="0" destOrd="0" presId="urn:microsoft.com/office/officeart/2005/8/layout/hierarchy2"/>
    <dgm:cxn modelId="{7D314CB3-321D-4CEA-BEDC-F8DA9EDE8B41}" type="presParOf" srcId="{F4B56C47-820F-4B90-834E-FD4FA5249A59}" destId="{1CA0FBCC-610D-4E5F-BB01-EE0898047C2D}" srcOrd="0" destOrd="0" presId="urn:microsoft.com/office/officeart/2005/8/layout/hierarchy2"/>
    <dgm:cxn modelId="{8BACE971-225D-4757-B723-3B0F7FF9538D}" type="presParOf" srcId="{5214F768-DF0B-4537-BEA3-BC0C604FC891}" destId="{A5502713-84DC-4719-962B-ED2D524EC424}" srcOrd="1" destOrd="0" presId="urn:microsoft.com/office/officeart/2005/8/layout/hierarchy2"/>
    <dgm:cxn modelId="{C0D8920B-B11F-4190-8715-019B8FF56186}" type="presParOf" srcId="{A5502713-84DC-4719-962B-ED2D524EC424}" destId="{456478E6-C83D-4FDE-B3B9-EC36D69A4E96}" srcOrd="0" destOrd="0" presId="urn:microsoft.com/office/officeart/2005/8/layout/hierarchy2"/>
    <dgm:cxn modelId="{78A1B794-658B-49F3-A974-3D60CA9496A6}" type="presParOf" srcId="{A5502713-84DC-4719-962B-ED2D524EC424}" destId="{40048DB2-C7F5-46DC-8727-47579620A689}" srcOrd="1" destOrd="0" presId="urn:microsoft.com/office/officeart/2005/8/layout/hierarchy2"/>
    <dgm:cxn modelId="{6F6C7591-4A1D-43E3-9A65-31925E36504F}" type="presParOf" srcId="{40048DB2-C7F5-46DC-8727-47579620A689}" destId="{AF6DAE96-BBBB-4453-8BF7-D7A802010EAC}" srcOrd="0" destOrd="0" presId="urn:microsoft.com/office/officeart/2005/8/layout/hierarchy2"/>
    <dgm:cxn modelId="{CAB3BFCD-225D-4B7B-8771-532822F44DEA}" type="presParOf" srcId="{AF6DAE96-BBBB-4453-8BF7-D7A802010EAC}" destId="{62CA6344-30EF-4EFC-8218-7E1755D45927}" srcOrd="0" destOrd="0" presId="urn:microsoft.com/office/officeart/2005/8/layout/hierarchy2"/>
    <dgm:cxn modelId="{8D7E01A5-5ED5-4495-BD8C-CD528EE29724}" type="presParOf" srcId="{40048DB2-C7F5-46DC-8727-47579620A689}" destId="{872B6C56-8884-494D-9CA0-4AF223A3E43A}" srcOrd="1" destOrd="0" presId="urn:microsoft.com/office/officeart/2005/8/layout/hierarchy2"/>
    <dgm:cxn modelId="{8D219AF1-B986-42D8-8E99-E180AC3CB6ED}" type="presParOf" srcId="{872B6C56-8884-494D-9CA0-4AF223A3E43A}" destId="{8B503396-1389-4717-8343-98D20B4C8100}" srcOrd="0" destOrd="0" presId="urn:microsoft.com/office/officeart/2005/8/layout/hierarchy2"/>
    <dgm:cxn modelId="{D9F19A9D-FF9F-42CF-80FB-239FB0D3864F}" type="presParOf" srcId="{872B6C56-8884-494D-9CA0-4AF223A3E43A}" destId="{3916DFE8-B6E8-407A-84D3-E896D56B5468}" srcOrd="1" destOrd="0" presId="urn:microsoft.com/office/officeart/2005/8/layout/hierarchy2"/>
    <dgm:cxn modelId="{A93A43CB-739A-478F-A6C2-8ED1FD30E255}" type="presParOf" srcId="{3916DFE8-B6E8-407A-84D3-E896D56B5468}" destId="{69B659C2-D6B0-4E14-9229-5B9E5BE0E1C4}" srcOrd="0" destOrd="0" presId="urn:microsoft.com/office/officeart/2005/8/layout/hierarchy2"/>
    <dgm:cxn modelId="{C9ACCB58-9E05-4215-8C62-0D53C0C27726}" type="presParOf" srcId="{69B659C2-D6B0-4E14-9229-5B9E5BE0E1C4}" destId="{A20D6EC2-FCD4-41E6-90C1-B9CEA9B094CB}" srcOrd="0" destOrd="0" presId="urn:microsoft.com/office/officeart/2005/8/layout/hierarchy2"/>
    <dgm:cxn modelId="{302DC9CC-F74E-4245-A7BC-AD291ACD206B}" type="presParOf" srcId="{3916DFE8-B6E8-407A-84D3-E896D56B5468}" destId="{80958B82-ACA3-4212-8F88-979E3B3D5BE9}" srcOrd="1" destOrd="0" presId="urn:microsoft.com/office/officeart/2005/8/layout/hierarchy2"/>
    <dgm:cxn modelId="{8DE0DD62-E497-4481-BF77-432E13B2D720}" type="presParOf" srcId="{80958B82-ACA3-4212-8F88-979E3B3D5BE9}" destId="{3000BD00-E74D-4C6D-8CCE-560BED714ECC}" srcOrd="0" destOrd="0" presId="urn:microsoft.com/office/officeart/2005/8/layout/hierarchy2"/>
    <dgm:cxn modelId="{DF60A6C1-E5D2-457A-96B5-9F350512BF0E}" type="presParOf" srcId="{80958B82-ACA3-4212-8F88-979E3B3D5BE9}" destId="{B7699DC7-70B0-4C67-84E7-7EA2336F3834}" srcOrd="1" destOrd="0" presId="urn:microsoft.com/office/officeart/2005/8/layout/hierarchy2"/>
    <dgm:cxn modelId="{570F6980-3944-421E-879E-C7D36CA06418}" type="presParOf" srcId="{B7699DC7-70B0-4C67-84E7-7EA2336F3834}" destId="{C4BDE378-80D4-4F9E-9E07-F492B12CB760}" srcOrd="0" destOrd="0" presId="urn:microsoft.com/office/officeart/2005/8/layout/hierarchy2"/>
    <dgm:cxn modelId="{81C29604-DF74-4D7A-97BB-9C6EFDCDCF7E}" type="presParOf" srcId="{C4BDE378-80D4-4F9E-9E07-F492B12CB760}" destId="{8F467B28-3C0D-4550-8729-13712278A99C}" srcOrd="0" destOrd="0" presId="urn:microsoft.com/office/officeart/2005/8/layout/hierarchy2"/>
    <dgm:cxn modelId="{1DA87C56-9048-4C75-98DF-D6080A184389}" type="presParOf" srcId="{B7699DC7-70B0-4C67-84E7-7EA2336F3834}" destId="{F64B2FCC-9936-4D83-A733-E2D3498A71D7}" srcOrd="1" destOrd="0" presId="urn:microsoft.com/office/officeart/2005/8/layout/hierarchy2"/>
    <dgm:cxn modelId="{EF6F6790-A32E-4FEF-9FF0-B1A2676A84EC}" type="presParOf" srcId="{F64B2FCC-9936-4D83-A733-E2D3498A71D7}" destId="{470A9A44-6C3F-40CB-AF9E-7B534F0FDDFA}" srcOrd="0" destOrd="0" presId="urn:microsoft.com/office/officeart/2005/8/layout/hierarchy2"/>
    <dgm:cxn modelId="{E6DC48DC-17B5-4768-BB0B-9582443C68E2}" type="presParOf" srcId="{F64B2FCC-9936-4D83-A733-E2D3498A71D7}" destId="{9BDF9020-F913-4D54-995A-403C1234545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BD0DFF5-E28A-40EA-B2A6-4B9824A8D87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0A22E39-FF5D-4529-9631-F84DDB49428D}">
      <dgm:prSet phldrT="[文字]"/>
      <dgm:spPr/>
      <dgm:t>
        <a:bodyPr/>
        <a:lstStyle/>
        <a:p>
          <a:r>
            <a:rPr lang="en-US" altLang="zh-TW" dirty="0"/>
            <a:t>Preprocessed Image</a:t>
          </a:r>
          <a:endParaRPr lang="zh-TW" altLang="en-US" dirty="0"/>
        </a:p>
      </dgm:t>
    </dgm:pt>
    <dgm:pt modelId="{CC11C4A2-CCD0-45C8-9659-90040EA26043}" type="parTrans" cxnId="{0AA46BBE-12E0-4787-A115-A6DFDE624BCD}">
      <dgm:prSet/>
      <dgm:spPr/>
      <dgm:t>
        <a:bodyPr/>
        <a:lstStyle/>
        <a:p>
          <a:endParaRPr lang="zh-TW" altLang="en-US"/>
        </a:p>
      </dgm:t>
    </dgm:pt>
    <dgm:pt modelId="{14F61D7C-7E74-4F06-86B1-9F40EC3A2B84}" type="sibTrans" cxnId="{0AA46BBE-12E0-4787-A115-A6DFDE624BCD}">
      <dgm:prSet/>
      <dgm:spPr/>
      <dgm:t>
        <a:bodyPr/>
        <a:lstStyle/>
        <a:p>
          <a:endParaRPr lang="zh-TW" altLang="en-US"/>
        </a:p>
      </dgm:t>
    </dgm:pt>
    <dgm:pt modelId="{E5CB8089-4ACC-41A8-98B9-E3CF947091C6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 err="1"/>
            <a:t>Anomalib</a:t>
          </a:r>
          <a:endParaRPr lang="zh-TW" altLang="en-US" dirty="0"/>
        </a:p>
      </dgm:t>
    </dgm:pt>
    <dgm:pt modelId="{A1FA9B53-D057-4D69-B88D-1DC4ADC0FF8D}" type="parTrans" cxnId="{539A1BB6-DB7B-4F72-99FE-772BF8303CB9}">
      <dgm:prSet/>
      <dgm:spPr/>
      <dgm:t>
        <a:bodyPr/>
        <a:lstStyle/>
        <a:p>
          <a:endParaRPr lang="zh-TW" altLang="en-US"/>
        </a:p>
      </dgm:t>
    </dgm:pt>
    <dgm:pt modelId="{8FB4C747-E4AC-4A03-9121-0D1258F13F77}" type="sibTrans" cxnId="{539A1BB6-DB7B-4F72-99FE-772BF8303CB9}">
      <dgm:prSet/>
      <dgm:spPr/>
      <dgm:t>
        <a:bodyPr/>
        <a:lstStyle/>
        <a:p>
          <a:endParaRPr lang="zh-TW" altLang="en-US"/>
        </a:p>
      </dgm:t>
    </dgm:pt>
    <dgm:pt modelId="{28F4E89A-76E1-455A-890B-2DF1DB2FE30A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/>
            <a:t>HSV</a:t>
          </a:r>
          <a:endParaRPr lang="zh-TW" altLang="en-US" dirty="0"/>
        </a:p>
      </dgm:t>
    </dgm:pt>
    <dgm:pt modelId="{CF3B5B9D-6E53-43A8-AC9D-AA5B20C28648}" type="parTrans" cxnId="{DCBEFB6D-92ED-4603-A555-9E3D61FE2B72}">
      <dgm:prSet/>
      <dgm:spPr/>
      <dgm:t>
        <a:bodyPr/>
        <a:lstStyle/>
        <a:p>
          <a:endParaRPr lang="zh-TW" altLang="en-US"/>
        </a:p>
      </dgm:t>
    </dgm:pt>
    <dgm:pt modelId="{57FCB94C-6C00-4C75-9A94-AE415AFD70E3}" type="sibTrans" cxnId="{DCBEFB6D-92ED-4603-A555-9E3D61FE2B72}">
      <dgm:prSet/>
      <dgm:spPr/>
      <dgm:t>
        <a:bodyPr/>
        <a:lstStyle/>
        <a:p>
          <a:endParaRPr lang="zh-TW" altLang="en-US"/>
        </a:p>
      </dgm:t>
    </dgm:pt>
    <dgm:pt modelId="{AA43FF7D-DC4F-4C5B-8F4A-3484AFCE7B76}">
      <dgm:prSet phldrT="[文字]"/>
      <dgm:spPr/>
      <dgm:t>
        <a:bodyPr/>
        <a:lstStyle/>
        <a:p>
          <a:r>
            <a:rPr lang="en-US" altLang="zh-TW" dirty="0"/>
            <a:t>Chipping</a:t>
          </a:r>
          <a:endParaRPr lang="zh-TW" altLang="en-US" dirty="0"/>
        </a:p>
      </dgm:t>
    </dgm:pt>
    <dgm:pt modelId="{476B4482-9CE0-4ADA-9C49-DC4A3764FFC2}" type="parTrans" cxnId="{031E1DCE-00F2-46D5-9FA7-ED9B981928D4}">
      <dgm:prSet/>
      <dgm:spPr/>
      <dgm:t>
        <a:bodyPr/>
        <a:lstStyle/>
        <a:p>
          <a:endParaRPr lang="zh-TW" altLang="en-US"/>
        </a:p>
      </dgm:t>
    </dgm:pt>
    <dgm:pt modelId="{8AE64789-51F3-4A6A-A0EA-06501C292AD4}" type="sibTrans" cxnId="{031E1DCE-00F2-46D5-9FA7-ED9B981928D4}">
      <dgm:prSet/>
      <dgm:spPr/>
      <dgm:t>
        <a:bodyPr/>
        <a:lstStyle/>
        <a:p>
          <a:endParaRPr lang="zh-TW" altLang="en-US"/>
        </a:p>
      </dgm:t>
    </dgm:pt>
    <dgm:pt modelId="{330EECA7-D8F4-43C1-8EE1-0E2A490B0B0C}">
      <dgm:prSet phldrT="[文字]"/>
      <dgm:spPr/>
      <dgm:t>
        <a:bodyPr/>
        <a:lstStyle/>
        <a:p>
          <a:r>
            <a:rPr lang="en-US" altLang="zh-TW" dirty="0"/>
            <a:t>If YOLO Detect</a:t>
          </a:r>
          <a:endParaRPr lang="zh-TW" altLang="en-US" dirty="0"/>
        </a:p>
      </dgm:t>
    </dgm:pt>
    <dgm:pt modelId="{A72F45D1-73D8-414E-9224-F77601A53C8D}" type="parTrans" cxnId="{68A38ABB-89FE-4F69-AF7F-DED5D61840F0}">
      <dgm:prSet/>
      <dgm:spPr/>
      <dgm:t>
        <a:bodyPr/>
        <a:lstStyle/>
        <a:p>
          <a:endParaRPr lang="zh-TW" altLang="en-US"/>
        </a:p>
      </dgm:t>
    </dgm:pt>
    <dgm:pt modelId="{1739E01A-3C9C-4803-A412-B8953CA653F8}" type="sibTrans" cxnId="{68A38ABB-89FE-4F69-AF7F-DED5D61840F0}">
      <dgm:prSet/>
      <dgm:spPr/>
      <dgm:t>
        <a:bodyPr/>
        <a:lstStyle/>
        <a:p>
          <a:endParaRPr lang="zh-TW" altLang="en-US"/>
        </a:p>
      </dgm:t>
    </dgm:pt>
    <dgm:pt modelId="{64F5764E-1CDA-4C3A-B316-ACC239ED4187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97954741-6968-4A8B-A8B9-07255A5283D1}" type="parTrans" cxnId="{3B806ED7-739B-417F-97A9-3EB4563AFEFD}">
      <dgm:prSet/>
      <dgm:spPr/>
      <dgm:t>
        <a:bodyPr/>
        <a:lstStyle/>
        <a:p>
          <a:endParaRPr lang="zh-TW" altLang="en-US"/>
        </a:p>
      </dgm:t>
    </dgm:pt>
    <dgm:pt modelId="{38AE86D0-3ED8-40B5-A2E5-C8D80C2AAAEE}" type="sibTrans" cxnId="{3B806ED7-739B-417F-97A9-3EB4563AFEFD}">
      <dgm:prSet/>
      <dgm:spPr/>
      <dgm:t>
        <a:bodyPr/>
        <a:lstStyle/>
        <a:p>
          <a:endParaRPr lang="zh-TW" altLang="en-US"/>
        </a:p>
      </dgm:t>
    </dgm:pt>
    <dgm:pt modelId="{F6B6553F-F808-46F1-A078-98F1BAF2D782}">
      <dgm:prSet phldrT="[文字]"/>
      <dgm:spPr/>
      <dgm:t>
        <a:bodyPr/>
        <a:lstStyle/>
        <a:p>
          <a:r>
            <a:rPr lang="en-US" altLang="zh-TW"/>
            <a:t>YOLOv5</a:t>
          </a:r>
          <a:endParaRPr lang="zh-TW" altLang="en-US" dirty="0"/>
        </a:p>
      </dgm:t>
    </dgm:pt>
    <dgm:pt modelId="{5F646A6C-8ED6-49E9-AC1B-3B053C182A9A}" type="parTrans" cxnId="{A33A36BC-8C6C-4AC5-A794-0EBBE05D39E5}">
      <dgm:prSet/>
      <dgm:spPr/>
      <dgm:t>
        <a:bodyPr/>
        <a:lstStyle/>
        <a:p>
          <a:endParaRPr lang="zh-TW" altLang="en-US"/>
        </a:p>
      </dgm:t>
    </dgm:pt>
    <dgm:pt modelId="{16BE0D93-163D-4D29-B70C-79C8AB538607}" type="sibTrans" cxnId="{A33A36BC-8C6C-4AC5-A794-0EBBE05D39E5}">
      <dgm:prSet/>
      <dgm:spPr/>
      <dgm:t>
        <a:bodyPr/>
        <a:lstStyle/>
        <a:p>
          <a:endParaRPr lang="zh-TW" altLang="en-US"/>
        </a:p>
      </dgm:t>
    </dgm:pt>
    <dgm:pt modelId="{2C3458BE-10F5-4D27-B130-57E382736A6A}">
      <dgm:prSet phldrT="[文字]"/>
      <dgm:spPr/>
      <dgm:t>
        <a:bodyPr/>
        <a:lstStyle/>
        <a:p>
          <a:r>
            <a:rPr lang="en-US" altLang="zh-TW" dirty="0"/>
            <a:t>Spot</a:t>
          </a:r>
          <a:endParaRPr lang="zh-TW" altLang="en-US" dirty="0"/>
        </a:p>
      </dgm:t>
    </dgm:pt>
    <dgm:pt modelId="{4B73C664-AA52-4CFC-B8B1-6311CD76736D}" type="parTrans" cxnId="{F45ED8CD-7962-4B5D-A219-8733938AA238}">
      <dgm:prSet/>
      <dgm:spPr/>
      <dgm:t>
        <a:bodyPr/>
        <a:lstStyle/>
        <a:p>
          <a:endParaRPr lang="zh-TW" altLang="en-US"/>
        </a:p>
      </dgm:t>
    </dgm:pt>
    <dgm:pt modelId="{744EDE31-CFDB-43CA-B09F-0176B34F2854}" type="sibTrans" cxnId="{F45ED8CD-7962-4B5D-A219-8733938AA238}">
      <dgm:prSet/>
      <dgm:spPr/>
      <dgm:t>
        <a:bodyPr/>
        <a:lstStyle/>
        <a:p>
          <a:endParaRPr lang="zh-TW" altLang="en-US"/>
        </a:p>
      </dgm:t>
    </dgm:pt>
    <dgm:pt modelId="{3C301648-6DE3-4BE2-9BE6-F527E1544B23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7B852B3B-8FA1-414C-9426-1DD7C4B9D39D}" type="parTrans" cxnId="{7E501519-7FA0-4D86-A11C-766BA8A9E9CD}">
      <dgm:prSet/>
      <dgm:spPr/>
      <dgm:t>
        <a:bodyPr/>
        <a:lstStyle/>
        <a:p>
          <a:endParaRPr lang="zh-TW" altLang="en-US"/>
        </a:p>
      </dgm:t>
    </dgm:pt>
    <dgm:pt modelId="{6AFC5D38-092F-4EE6-B535-D021DDC17D86}" type="sibTrans" cxnId="{7E501519-7FA0-4D86-A11C-766BA8A9E9CD}">
      <dgm:prSet/>
      <dgm:spPr/>
      <dgm:t>
        <a:bodyPr/>
        <a:lstStyle/>
        <a:p>
          <a:endParaRPr lang="zh-TW" altLang="en-US"/>
        </a:p>
      </dgm:t>
    </dgm:pt>
    <dgm:pt modelId="{3C549FFD-8EBD-42A8-A785-62C9F78C27EF}">
      <dgm:prSet phldrT="[文字]"/>
      <dgm:spPr/>
      <dgm:t>
        <a:bodyPr/>
        <a:lstStyle/>
        <a:p>
          <a:r>
            <a:rPr lang="en-US" altLang="zh-TW" dirty="0"/>
            <a:t>Crack</a:t>
          </a:r>
          <a:endParaRPr lang="zh-TW" altLang="en-US" dirty="0"/>
        </a:p>
      </dgm:t>
    </dgm:pt>
    <dgm:pt modelId="{059E2F09-458F-4240-9C42-18ADBE7E7F10}" type="parTrans" cxnId="{A6E3524C-5672-4436-B4DD-035C90B65700}">
      <dgm:prSet/>
      <dgm:spPr/>
      <dgm:t>
        <a:bodyPr/>
        <a:lstStyle/>
        <a:p>
          <a:endParaRPr lang="zh-TW" altLang="en-US"/>
        </a:p>
      </dgm:t>
    </dgm:pt>
    <dgm:pt modelId="{69C6BCC6-8131-4293-9951-59584D81F042}" type="sibTrans" cxnId="{A6E3524C-5672-4436-B4DD-035C90B65700}">
      <dgm:prSet/>
      <dgm:spPr/>
      <dgm:t>
        <a:bodyPr/>
        <a:lstStyle/>
        <a:p>
          <a:endParaRPr lang="zh-TW" altLang="en-US"/>
        </a:p>
      </dgm:t>
    </dgm:pt>
    <dgm:pt modelId="{20DA0FF6-9353-47EE-8D33-93EB388E12C0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A1D2A158-D5FD-4FB5-8D48-06D5A198D57F}" type="parTrans" cxnId="{12BDF3F2-20CB-4833-8DCF-A117F8ACF5D3}">
      <dgm:prSet/>
      <dgm:spPr/>
      <dgm:t>
        <a:bodyPr/>
        <a:lstStyle/>
        <a:p>
          <a:endParaRPr lang="zh-TW" altLang="en-US"/>
        </a:p>
      </dgm:t>
    </dgm:pt>
    <dgm:pt modelId="{B35A8749-982E-40FE-8A4B-64263C2D5741}" type="sibTrans" cxnId="{12BDF3F2-20CB-4833-8DCF-A117F8ACF5D3}">
      <dgm:prSet/>
      <dgm:spPr/>
      <dgm:t>
        <a:bodyPr/>
        <a:lstStyle/>
        <a:p>
          <a:endParaRPr lang="zh-TW" altLang="en-US"/>
        </a:p>
      </dgm:t>
    </dgm:pt>
    <dgm:pt modelId="{9CF76855-A31A-4D55-8321-862A27CC9BBF}" type="pres">
      <dgm:prSet presAssocID="{0BD0DFF5-E28A-40EA-B2A6-4B9824A8D87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A000144-8E44-43D5-B49F-3141A91C34C1}" type="pres">
      <dgm:prSet presAssocID="{80A22E39-FF5D-4529-9631-F84DDB49428D}" presName="root1" presStyleCnt="0"/>
      <dgm:spPr/>
    </dgm:pt>
    <dgm:pt modelId="{BFED7CA0-6597-425B-91E0-B6B619024430}" type="pres">
      <dgm:prSet presAssocID="{80A22E39-FF5D-4529-9631-F84DDB49428D}" presName="LevelOneTextNode" presStyleLbl="node0" presStyleIdx="0" presStyleCnt="1">
        <dgm:presLayoutVars>
          <dgm:chPref val="3"/>
        </dgm:presLayoutVars>
      </dgm:prSet>
      <dgm:spPr/>
    </dgm:pt>
    <dgm:pt modelId="{FEB42D75-D700-43DD-BF91-45F451D63FCF}" type="pres">
      <dgm:prSet presAssocID="{80A22E39-FF5D-4529-9631-F84DDB49428D}" presName="level2hierChild" presStyleCnt="0"/>
      <dgm:spPr/>
    </dgm:pt>
    <dgm:pt modelId="{1F439761-A227-4AAE-8E26-C9FC2ECB47EF}" type="pres">
      <dgm:prSet presAssocID="{5F646A6C-8ED6-49E9-AC1B-3B053C182A9A}" presName="conn2-1" presStyleLbl="parChTrans1D2" presStyleIdx="0" presStyleCnt="2"/>
      <dgm:spPr/>
    </dgm:pt>
    <dgm:pt modelId="{8A6E682B-8B65-484E-9668-74196C01C0D1}" type="pres">
      <dgm:prSet presAssocID="{5F646A6C-8ED6-49E9-AC1B-3B053C182A9A}" presName="connTx" presStyleLbl="parChTrans1D2" presStyleIdx="0" presStyleCnt="2"/>
      <dgm:spPr/>
    </dgm:pt>
    <dgm:pt modelId="{96011C02-C447-4F90-B8D7-4D569BD7A4BF}" type="pres">
      <dgm:prSet presAssocID="{F6B6553F-F808-46F1-A078-98F1BAF2D782}" presName="root2" presStyleCnt="0"/>
      <dgm:spPr/>
    </dgm:pt>
    <dgm:pt modelId="{0E124AB0-9D50-4FE4-89BE-7AA8E369359B}" type="pres">
      <dgm:prSet presAssocID="{F6B6553F-F808-46F1-A078-98F1BAF2D782}" presName="LevelTwoTextNode" presStyleLbl="node2" presStyleIdx="0" presStyleCnt="2">
        <dgm:presLayoutVars>
          <dgm:chPref val="3"/>
        </dgm:presLayoutVars>
      </dgm:prSet>
      <dgm:spPr/>
    </dgm:pt>
    <dgm:pt modelId="{1EFD9315-5D8A-493A-87E0-662843AFAC1A}" type="pres">
      <dgm:prSet presAssocID="{F6B6553F-F808-46F1-A078-98F1BAF2D782}" presName="level3hierChild" presStyleCnt="0"/>
      <dgm:spPr/>
    </dgm:pt>
    <dgm:pt modelId="{5A2AAF4E-574E-494A-B156-67BD72F0E391}" type="pres">
      <dgm:prSet presAssocID="{4B73C664-AA52-4CFC-B8B1-6311CD76736D}" presName="conn2-1" presStyleLbl="parChTrans1D3" presStyleIdx="0" presStyleCnt="3"/>
      <dgm:spPr/>
    </dgm:pt>
    <dgm:pt modelId="{BA35ECD4-1C47-4A9C-AD06-5F3D9F594C37}" type="pres">
      <dgm:prSet presAssocID="{4B73C664-AA52-4CFC-B8B1-6311CD76736D}" presName="connTx" presStyleLbl="parChTrans1D3" presStyleIdx="0" presStyleCnt="3"/>
      <dgm:spPr/>
    </dgm:pt>
    <dgm:pt modelId="{84FCFD62-CB89-42A6-81A8-565149A3656D}" type="pres">
      <dgm:prSet presAssocID="{2C3458BE-10F5-4D27-B130-57E382736A6A}" presName="root2" presStyleCnt="0"/>
      <dgm:spPr/>
    </dgm:pt>
    <dgm:pt modelId="{2C0AD9F6-B520-4C9B-AFBF-C48A6FB69D4F}" type="pres">
      <dgm:prSet presAssocID="{2C3458BE-10F5-4D27-B130-57E382736A6A}" presName="LevelTwoTextNode" presStyleLbl="node3" presStyleIdx="0" presStyleCnt="3">
        <dgm:presLayoutVars>
          <dgm:chPref val="3"/>
        </dgm:presLayoutVars>
      </dgm:prSet>
      <dgm:spPr/>
    </dgm:pt>
    <dgm:pt modelId="{35BACD4B-88C1-4A77-ABA6-19A138767890}" type="pres">
      <dgm:prSet presAssocID="{2C3458BE-10F5-4D27-B130-57E382736A6A}" presName="level3hierChild" presStyleCnt="0"/>
      <dgm:spPr/>
    </dgm:pt>
    <dgm:pt modelId="{431DE124-AF0B-4D02-8B23-47A65FBF1DF6}" type="pres">
      <dgm:prSet presAssocID="{7B852B3B-8FA1-414C-9426-1DD7C4B9D39D}" presName="conn2-1" presStyleLbl="parChTrans1D4" presStyleIdx="0" presStyleCnt="5"/>
      <dgm:spPr/>
    </dgm:pt>
    <dgm:pt modelId="{569F3D20-4BEA-46F5-9D25-12F1DC42455E}" type="pres">
      <dgm:prSet presAssocID="{7B852B3B-8FA1-414C-9426-1DD7C4B9D39D}" presName="connTx" presStyleLbl="parChTrans1D4" presStyleIdx="0" presStyleCnt="5"/>
      <dgm:spPr/>
    </dgm:pt>
    <dgm:pt modelId="{C1F68060-B272-461E-AACE-75310A2798D3}" type="pres">
      <dgm:prSet presAssocID="{3C301648-6DE3-4BE2-9BE6-F527E1544B23}" presName="root2" presStyleCnt="0"/>
      <dgm:spPr/>
    </dgm:pt>
    <dgm:pt modelId="{F572CFC8-39C4-405C-8A6A-DB7B448ACC2F}" type="pres">
      <dgm:prSet presAssocID="{3C301648-6DE3-4BE2-9BE6-F527E1544B23}" presName="LevelTwoTextNode" presStyleLbl="node4" presStyleIdx="0" presStyleCnt="5">
        <dgm:presLayoutVars>
          <dgm:chPref val="3"/>
        </dgm:presLayoutVars>
      </dgm:prSet>
      <dgm:spPr/>
    </dgm:pt>
    <dgm:pt modelId="{09E1985A-F4C3-428A-A715-9BBD7ED26864}" type="pres">
      <dgm:prSet presAssocID="{3C301648-6DE3-4BE2-9BE6-F527E1544B23}" presName="level3hierChild" presStyleCnt="0"/>
      <dgm:spPr/>
    </dgm:pt>
    <dgm:pt modelId="{1ED0B865-0E00-4B67-877D-A379E82BFCEA}" type="pres">
      <dgm:prSet presAssocID="{059E2F09-458F-4240-9C42-18ADBE7E7F10}" presName="conn2-1" presStyleLbl="parChTrans1D3" presStyleIdx="1" presStyleCnt="3"/>
      <dgm:spPr/>
    </dgm:pt>
    <dgm:pt modelId="{4C875957-3EB4-4A23-9A9F-E72D88B13459}" type="pres">
      <dgm:prSet presAssocID="{059E2F09-458F-4240-9C42-18ADBE7E7F10}" presName="connTx" presStyleLbl="parChTrans1D3" presStyleIdx="1" presStyleCnt="3"/>
      <dgm:spPr/>
    </dgm:pt>
    <dgm:pt modelId="{3BC6023C-9CF0-4E42-98E3-C6CFC988F1D7}" type="pres">
      <dgm:prSet presAssocID="{3C549FFD-8EBD-42A8-A785-62C9F78C27EF}" presName="root2" presStyleCnt="0"/>
      <dgm:spPr/>
    </dgm:pt>
    <dgm:pt modelId="{B3E2B59A-EC53-41B4-9B21-8648D2EEDA76}" type="pres">
      <dgm:prSet presAssocID="{3C549FFD-8EBD-42A8-A785-62C9F78C27EF}" presName="LevelTwoTextNode" presStyleLbl="node3" presStyleIdx="1" presStyleCnt="3">
        <dgm:presLayoutVars>
          <dgm:chPref val="3"/>
        </dgm:presLayoutVars>
      </dgm:prSet>
      <dgm:spPr/>
    </dgm:pt>
    <dgm:pt modelId="{4B27D1DB-92AE-4EF9-8B2B-E3E8ADF31A0B}" type="pres">
      <dgm:prSet presAssocID="{3C549FFD-8EBD-42A8-A785-62C9F78C27EF}" presName="level3hierChild" presStyleCnt="0"/>
      <dgm:spPr/>
    </dgm:pt>
    <dgm:pt modelId="{97AE436E-D9EA-4B7F-96B9-BCDFBA09A336}" type="pres">
      <dgm:prSet presAssocID="{A1D2A158-D5FD-4FB5-8D48-06D5A198D57F}" presName="conn2-1" presStyleLbl="parChTrans1D4" presStyleIdx="1" presStyleCnt="5"/>
      <dgm:spPr/>
    </dgm:pt>
    <dgm:pt modelId="{EFDE9789-63B9-4739-99A2-D6B8DE4B2A2A}" type="pres">
      <dgm:prSet presAssocID="{A1D2A158-D5FD-4FB5-8D48-06D5A198D57F}" presName="connTx" presStyleLbl="parChTrans1D4" presStyleIdx="1" presStyleCnt="5"/>
      <dgm:spPr/>
    </dgm:pt>
    <dgm:pt modelId="{AB9E32C8-212C-4108-A2AA-68FD5EA0C03F}" type="pres">
      <dgm:prSet presAssocID="{20DA0FF6-9353-47EE-8D33-93EB388E12C0}" presName="root2" presStyleCnt="0"/>
      <dgm:spPr/>
    </dgm:pt>
    <dgm:pt modelId="{FF3834CF-2F97-4DB6-BEF7-88AB4AB936EA}" type="pres">
      <dgm:prSet presAssocID="{20DA0FF6-9353-47EE-8D33-93EB388E12C0}" presName="LevelTwoTextNode" presStyleLbl="node4" presStyleIdx="1" presStyleCnt="5">
        <dgm:presLayoutVars>
          <dgm:chPref val="3"/>
        </dgm:presLayoutVars>
      </dgm:prSet>
      <dgm:spPr/>
    </dgm:pt>
    <dgm:pt modelId="{BE28B295-4103-45EE-913D-3BC79BF9DB2A}" type="pres">
      <dgm:prSet presAssocID="{20DA0FF6-9353-47EE-8D33-93EB388E12C0}" presName="level3hierChild" presStyleCnt="0"/>
      <dgm:spPr/>
    </dgm:pt>
    <dgm:pt modelId="{9EC5163A-5D51-4FA2-A7E6-7756CF30543A}" type="pres">
      <dgm:prSet presAssocID="{A1FA9B53-D057-4D69-B88D-1DC4ADC0FF8D}" presName="conn2-1" presStyleLbl="parChTrans1D2" presStyleIdx="1" presStyleCnt="2"/>
      <dgm:spPr/>
    </dgm:pt>
    <dgm:pt modelId="{A404280B-B377-427E-8FF7-9007AFDCF228}" type="pres">
      <dgm:prSet presAssocID="{A1FA9B53-D057-4D69-B88D-1DC4ADC0FF8D}" presName="connTx" presStyleLbl="parChTrans1D2" presStyleIdx="1" presStyleCnt="2"/>
      <dgm:spPr/>
    </dgm:pt>
    <dgm:pt modelId="{66A29386-0877-4ACC-AEAE-A95DAFF3A606}" type="pres">
      <dgm:prSet presAssocID="{E5CB8089-4ACC-41A8-98B9-E3CF947091C6}" presName="root2" presStyleCnt="0"/>
      <dgm:spPr/>
    </dgm:pt>
    <dgm:pt modelId="{796FA4FE-03BC-4847-A604-7F122BBEEFB6}" type="pres">
      <dgm:prSet presAssocID="{E5CB8089-4ACC-41A8-98B9-E3CF947091C6}" presName="LevelTwoTextNode" presStyleLbl="node2" presStyleIdx="1" presStyleCnt="2">
        <dgm:presLayoutVars>
          <dgm:chPref val="3"/>
        </dgm:presLayoutVars>
      </dgm:prSet>
      <dgm:spPr/>
    </dgm:pt>
    <dgm:pt modelId="{5214F768-DF0B-4537-BEA3-BC0C604FC891}" type="pres">
      <dgm:prSet presAssocID="{E5CB8089-4ACC-41A8-98B9-E3CF947091C6}" presName="level3hierChild" presStyleCnt="0"/>
      <dgm:spPr/>
    </dgm:pt>
    <dgm:pt modelId="{F4B56C47-820F-4B90-834E-FD4FA5249A59}" type="pres">
      <dgm:prSet presAssocID="{CF3B5B9D-6E53-43A8-AC9D-AA5B20C28648}" presName="conn2-1" presStyleLbl="parChTrans1D3" presStyleIdx="2" presStyleCnt="3"/>
      <dgm:spPr/>
    </dgm:pt>
    <dgm:pt modelId="{1CA0FBCC-610D-4E5F-BB01-EE0898047C2D}" type="pres">
      <dgm:prSet presAssocID="{CF3B5B9D-6E53-43A8-AC9D-AA5B20C28648}" presName="connTx" presStyleLbl="parChTrans1D3" presStyleIdx="2" presStyleCnt="3"/>
      <dgm:spPr/>
    </dgm:pt>
    <dgm:pt modelId="{A5502713-84DC-4719-962B-ED2D524EC424}" type="pres">
      <dgm:prSet presAssocID="{28F4E89A-76E1-455A-890B-2DF1DB2FE30A}" presName="root2" presStyleCnt="0"/>
      <dgm:spPr/>
    </dgm:pt>
    <dgm:pt modelId="{456478E6-C83D-4FDE-B3B9-EC36D69A4E96}" type="pres">
      <dgm:prSet presAssocID="{28F4E89A-76E1-455A-890B-2DF1DB2FE30A}" presName="LevelTwoTextNode" presStyleLbl="node3" presStyleIdx="2" presStyleCnt="3">
        <dgm:presLayoutVars>
          <dgm:chPref val="3"/>
        </dgm:presLayoutVars>
      </dgm:prSet>
      <dgm:spPr/>
    </dgm:pt>
    <dgm:pt modelId="{40048DB2-C7F5-46DC-8727-47579620A689}" type="pres">
      <dgm:prSet presAssocID="{28F4E89A-76E1-455A-890B-2DF1DB2FE30A}" presName="level3hierChild" presStyleCnt="0"/>
      <dgm:spPr/>
    </dgm:pt>
    <dgm:pt modelId="{AF6DAE96-BBBB-4453-8BF7-D7A802010EAC}" type="pres">
      <dgm:prSet presAssocID="{A72F45D1-73D8-414E-9224-F77601A53C8D}" presName="conn2-1" presStyleLbl="parChTrans1D4" presStyleIdx="2" presStyleCnt="5"/>
      <dgm:spPr/>
    </dgm:pt>
    <dgm:pt modelId="{62CA6344-30EF-4EFC-8218-7E1755D45927}" type="pres">
      <dgm:prSet presAssocID="{A72F45D1-73D8-414E-9224-F77601A53C8D}" presName="connTx" presStyleLbl="parChTrans1D4" presStyleIdx="2" presStyleCnt="5"/>
      <dgm:spPr/>
    </dgm:pt>
    <dgm:pt modelId="{872B6C56-8884-494D-9CA0-4AF223A3E43A}" type="pres">
      <dgm:prSet presAssocID="{330EECA7-D8F4-43C1-8EE1-0E2A490B0B0C}" presName="root2" presStyleCnt="0"/>
      <dgm:spPr/>
    </dgm:pt>
    <dgm:pt modelId="{8B503396-1389-4717-8343-98D20B4C8100}" type="pres">
      <dgm:prSet presAssocID="{330EECA7-D8F4-43C1-8EE1-0E2A490B0B0C}" presName="LevelTwoTextNode" presStyleLbl="node4" presStyleIdx="2" presStyleCnt="5">
        <dgm:presLayoutVars>
          <dgm:chPref val="3"/>
        </dgm:presLayoutVars>
      </dgm:prSet>
      <dgm:spPr/>
    </dgm:pt>
    <dgm:pt modelId="{3916DFE8-B6E8-407A-84D3-E896D56B5468}" type="pres">
      <dgm:prSet presAssocID="{330EECA7-D8F4-43C1-8EE1-0E2A490B0B0C}" presName="level3hierChild" presStyleCnt="0"/>
      <dgm:spPr/>
    </dgm:pt>
    <dgm:pt modelId="{69B659C2-D6B0-4E14-9229-5B9E5BE0E1C4}" type="pres">
      <dgm:prSet presAssocID="{476B4482-9CE0-4ADA-9C49-DC4A3764FFC2}" presName="conn2-1" presStyleLbl="parChTrans1D4" presStyleIdx="3" presStyleCnt="5"/>
      <dgm:spPr/>
    </dgm:pt>
    <dgm:pt modelId="{A20D6EC2-FCD4-41E6-90C1-B9CEA9B094CB}" type="pres">
      <dgm:prSet presAssocID="{476B4482-9CE0-4ADA-9C49-DC4A3764FFC2}" presName="connTx" presStyleLbl="parChTrans1D4" presStyleIdx="3" presStyleCnt="5"/>
      <dgm:spPr/>
    </dgm:pt>
    <dgm:pt modelId="{80958B82-ACA3-4212-8F88-979E3B3D5BE9}" type="pres">
      <dgm:prSet presAssocID="{AA43FF7D-DC4F-4C5B-8F4A-3484AFCE7B76}" presName="root2" presStyleCnt="0"/>
      <dgm:spPr/>
    </dgm:pt>
    <dgm:pt modelId="{3000BD00-E74D-4C6D-8CCE-560BED714ECC}" type="pres">
      <dgm:prSet presAssocID="{AA43FF7D-DC4F-4C5B-8F4A-3484AFCE7B76}" presName="LevelTwoTextNode" presStyleLbl="node4" presStyleIdx="3" presStyleCnt="5">
        <dgm:presLayoutVars>
          <dgm:chPref val="3"/>
        </dgm:presLayoutVars>
      </dgm:prSet>
      <dgm:spPr/>
    </dgm:pt>
    <dgm:pt modelId="{B7699DC7-70B0-4C67-84E7-7EA2336F3834}" type="pres">
      <dgm:prSet presAssocID="{AA43FF7D-DC4F-4C5B-8F4A-3484AFCE7B76}" presName="level3hierChild" presStyleCnt="0"/>
      <dgm:spPr/>
    </dgm:pt>
    <dgm:pt modelId="{C4BDE378-80D4-4F9E-9E07-F492B12CB760}" type="pres">
      <dgm:prSet presAssocID="{97954741-6968-4A8B-A8B9-07255A5283D1}" presName="conn2-1" presStyleLbl="parChTrans1D4" presStyleIdx="4" presStyleCnt="5"/>
      <dgm:spPr/>
    </dgm:pt>
    <dgm:pt modelId="{8F467B28-3C0D-4550-8729-13712278A99C}" type="pres">
      <dgm:prSet presAssocID="{97954741-6968-4A8B-A8B9-07255A5283D1}" presName="connTx" presStyleLbl="parChTrans1D4" presStyleIdx="4" presStyleCnt="5"/>
      <dgm:spPr/>
    </dgm:pt>
    <dgm:pt modelId="{F64B2FCC-9936-4D83-A733-E2D3498A71D7}" type="pres">
      <dgm:prSet presAssocID="{64F5764E-1CDA-4C3A-B316-ACC239ED4187}" presName="root2" presStyleCnt="0"/>
      <dgm:spPr/>
    </dgm:pt>
    <dgm:pt modelId="{470A9A44-6C3F-40CB-AF9E-7B534F0FDDFA}" type="pres">
      <dgm:prSet presAssocID="{64F5764E-1CDA-4C3A-B316-ACC239ED4187}" presName="LevelTwoTextNode" presStyleLbl="node4" presStyleIdx="4" presStyleCnt="5">
        <dgm:presLayoutVars>
          <dgm:chPref val="3"/>
        </dgm:presLayoutVars>
      </dgm:prSet>
      <dgm:spPr/>
    </dgm:pt>
    <dgm:pt modelId="{9BDF9020-F913-4D54-995A-403C1234545B}" type="pres">
      <dgm:prSet presAssocID="{64F5764E-1CDA-4C3A-B316-ACC239ED4187}" presName="level3hierChild" presStyleCnt="0"/>
      <dgm:spPr/>
    </dgm:pt>
  </dgm:ptLst>
  <dgm:cxnLst>
    <dgm:cxn modelId="{8B45C206-A695-438C-88B6-8F334BA10606}" type="presOf" srcId="{97954741-6968-4A8B-A8B9-07255A5283D1}" destId="{C4BDE378-80D4-4F9E-9E07-F492B12CB760}" srcOrd="0" destOrd="0" presId="urn:microsoft.com/office/officeart/2005/8/layout/hierarchy2"/>
    <dgm:cxn modelId="{3620D10C-A98C-4CD4-B33D-14D3CD56B794}" type="presOf" srcId="{7B852B3B-8FA1-414C-9426-1DD7C4B9D39D}" destId="{569F3D20-4BEA-46F5-9D25-12F1DC42455E}" srcOrd="1" destOrd="0" presId="urn:microsoft.com/office/officeart/2005/8/layout/hierarchy2"/>
    <dgm:cxn modelId="{AFBBE40D-25A5-4A12-BAA9-E84DB9AB6088}" type="presOf" srcId="{A1D2A158-D5FD-4FB5-8D48-06D5A198D57F}" destId="{97AE436E-D9EA-4B7F-96B9-BCDFBA09A336}" srcOrd="0" destOrd="0" presId="urn:microsoft.com/office/officeart/2005/8/layout/hierarchy2"/>
    <dgm:cxn modelId="{E1471F0E-D5FB-4FE4-AB9E-243B012F4F62}" type="presOf" srcId="{A1D2A158-D5FD-4FB5-8D48-06D5A198D57F}" destId="{EFDE9789-63B9-4739-99A2-D6B8DE4B2A2A}" srcOrd="1" destOrd="0" presId="urn:microsoft.com/office/officeart/2005/8/layout/hierarchy2"/>
    <dgm:cxn modelId="{63657F0E-B444-436F-88BA-8428C1502F57}" type="presOf" srcId="{A72F45D1-73D8-414E-9224-F77601A53C8D}" destId="{62CA6344-30EF-4EFC-8218-7E1755D45927}" srcOrd="1" destOrd="0" presId="urn:microsoft.com/office/officeart/2005/8/layout/hierarchy2"/>
    <dgm:cxn modelId="{4C4BBF12-D67C-494B-A326-584FE291535B}" type="presOf" srcId="{3C301648-6DE3-4BE2-9BE6-F527E1544B23}" destId="{F572CFC8-39C4-405C-8A6A-DB7B448ACC2F}" srcOrd="0" destOrd="0" presId="urn:microsoft.com/office/officeart/2005/8/layout/hierarchy2"/>
    <dgm:cxn modelId="{7E501519-7FA0-4D86-A11C-766BA8A9E9CD}" srcId="{2C3458BE-10F5-4D27-B130-57E382736A6A}" destId="{3C301648-6DE3-4BE2-9BE6-F527E1544B23}" srcOrd="0" destOrd="0" parTransId="{7B852B3B-8FA1-414C-9426-1DD7C4B9D39D}" sibTransId="{6AFC5D38-092F-4EE6-B535-D021DDC17D86}"/>
    <dgm:cxn modelId="{1E3B0529-32E1-4321-8351-49C343A98DC7}" type="presOf" srcId="{A1FA9B53-D057-4D69-B88D-1DC4ADC0FF8D}" destId="{9EC5163A-5D51-4FA2-A7E6-7756CF30543A}" srcOrd="0" destOrd="0" presId="urn:microsoft.com/office/officeart/2005/8/layout/hierarchy2"/>
    <dgm:cxn modelId="{FE3D6837-31F8-4C69-85B4-EFCAA616425F}" type="presOf" srcId="{2C3458BE-10F5-4D27-B130-57E382736A6A}" destId="{2C0AD9F6-B520-4C9B-AFBF-C48A6FB69D4F}" srcOrd="0" destOrd="0" presId="urn:microsoft.com/office/officeart/2005/8/layout/hierarchy2"/>
    <dgm:cxn modelId="{65BEAD38-8D77-4552-B859-B76A98E8CD41}" type="presOf" srcId="{A1FA9B53-D057-4D69-B88D-1DC4ADC0FF8D}" destId="{A404280B-B377-427E-8FF7-9007AFDCF228}" srcOrd="1" destOrd="0" presId="urn:microsoft.com/office/officeart/2005/8/layout/hierarchy2"/>
    <dgm:cxn modelId="{F2D4FB3B-876D-486E-B71B-78FEA77BB4A4}" type="presOf" srcId="{A72F45D1-73D8-414E-9224-F77601A53C8D}" destId="{AF6DAE96-BBBB-4453-8BF7-D7A802010EAC}" srcOrd="0" destOrd="0" presId="urn:microsoft.com/office/officeart/2005/8/layout/hierarchy2"/>
    <dgm:cxn modelId="{78331E3C-33B1-455D-8B5E-4D72266CD468}" type="presOf" srcId="{64F5764E-1CDA-4C3A-B316-ACC239ED4187}" destId="{470A9A44-6C3F-40CB-AF9E-7B534F0FDDFA}" srcOrd="0" destOrd="0" presId="urn:microsoft.com/office/officeart/2005/8/layout/hierarchy2"/>
    <dgm:cxn modelId="{7E15E63E-CB7C-447D-BE22-705C25EC869F}" type="presOf" srcId="{3C549FFD-8EBD-42A8-A785-62C9F78C27EF}" destId="{B3E2B59A-EC53-41B4-9B21-8648D2EEDA76}" srcOrd="0" destOrd="0" presId="urn:microsoft.com/office/officeart/2005/8/layout/hierarchy2"/>
    <dgm:cxn modelId="{9064DE5F-31CE-4AC5-9E3D-CDC6FA921048}" type="presOf" srcId="{7B852B3B-8FA1-414C-9426-1DD7C4B9D39D}" destId="{431DE124-AF0B-4D02-8B23-47A65FBF1DF6}" srcOrd="0" destOrd="0" presId="urn:microsoft.com/office/officeart/2005/8/layout/hierarchy2"/>
    <dgm:cxn modelId="{E1377D61-DF2B-49C6-99F7-7487DF78460A}" type="presOf" srcId="{E5CB8089-4ACC-41A8-98B9-E3CF947091C6}" destId="{796FA4FE-03BC-4847-A604-7F122BBEEFB6}" srcOrd="0" destOrd="0" presId="urn:microsoft.com/office/officeart/2005/8/layout/hierarchy2"/>
    <dgm:cxn modelId="{42CE7E64-E71D-48AA-B023-8E4A0AD0AFBB}" type="presOf" srcId="{476B4482-9CE0-4ADA-9C49-DC4A3764FFC2}" destId="{A20D6EC2-FCD4-41E6-90C1-B9CEA9B094CB}" srcOrd="1" destOrd="0" presId="urn:microsoft.com/office/officeart/2005/8/layout/hierarchy2"/>
    <dgm:cxn modelId="{8C432668-32BD-4195-8F80-87100CFD2DA7}" type="presOf" srcId="{F6B6553F-F808-46F1-A078-98F1BAF2D782}" destId="{0E124AB0-9D50-4FE4-89BE-7AA8E369359B}" srcOrd="0" destOrd="0" presId="urn:microsoft.com/office/officeart/2005/8/layout/hierarchy2"/>
    <dgm:cxn modelId="{730D2C4B-933B-487C-B0B7-750FC04A8448}" type="presOf" srcId="{CF3B5B9D-6E53-43A8-AC9D-AA5B20C28648}" destId="{F4B56C47-820F-4B90-834E-FD4FA5249A59}" srcOrd="0" destOrd="0" presId="urn:microsoft.com/office/officeart/2005/8/layout/hierarchy2"/>
    <dgm:cxn modelId="{A6E3524C-5672-4436-B4DD-035C90B65700}" srcId="{F6B6553F-F808-46F1-A078-98F1BAF2D782}" destId="{3C549FFD-8EBD-42A8-A785-62C9F78C27EF}" srcOrd="1" destOrd="0" parTransId="{059E2F09-458F-4240-9C42-18ADBE7E7F10}" sibTransId="{69C6BCC6-8131-4293-9951-59584D81F042}"/>
    <dgm:cxn modelId="{DCBEFB6D-92ED-4603-A555-9E3D61FE2B72}" srcId="{E5CB8089-4ACC-41A8-98B9-E3CF947091C6}" destId="{28F4E89A-76E1-455A-890B-2DF1DB2FE30A}" srcOrd="0" destOrd="0" parTransId="{CF3B5B9D-6E53-43A8-AC9D-AA5B20C28648}" sibTransId="{57FCB94C-6C00-4C75-9A94-AE415AFD70E3}"/>
    <dgm:cxn modelId="{80D6B652-BEA1-41AC-88B8-D2D5BD4DCA27}" type="presOf" srcId="{80A22E39-FF5D-4529-9631-F84DDB49428D}" destId="{BFED7CA0-6597-425B-91E0-B6B619024430}" srcOrd="0" destOrd="0" presId="urn:microsoft.com/office/officeart/2005/8/layout/hierarchy2"/>
    <dgm:cxn modelId="{1D0FBC56-89E1-4B95-AE0D-98E76A9080FA}" type="presOf" srcId="{5F646A6C-8ED6-49E9-AC1B-3B053C182A9A}" destId="{1F439761-A227-4AAE-8E26-C9FC2ECB47EF}" srcOrd="0" destOrd="0" presId="urn:microsoft.com/office/officeart/2005/8/layout/hierarchy2"/>
    <dgm:cxn modelId="{A1B73479-CDB4-4C42-AB2E-913ADA3C6A47}" type="presOf" srcId="{AA43FF7D-DC4F-4C5B-8F4A-3484AFCE7B76}" destId="{3000BD00-E74D-4C6D-8CCE-560BED714ECC}" srcOrd="0" destOrd="0" presId="urn:microsoft.com/office/officeart/2005/8/layout/hierarchy2"/>
    <dgm:cxn modelId="{50B8AE7A-4ECA-4A03-8F54-F083F2ECFE9A}" type="presOf" srcId="{4B73C664-AA52-4CFC-B8B1-6311CD76736D}" destId="{5A2AAF4E-574E-494A-B156-67BD72F0E391}" srcOrd="0" destOrd="0" presId="urn:microsoft.com/office/officeart/2005/8/layout/hierarchy2"/>
    <dgm:cxn modelId="{7133B08C-381A-4C73-840F-377EF7B04932}" type="presOf" srcId="{476B4482-9CE0-4ADA-9C49-DC4A3764FFC2}" destId="{69B659C2-D6B0-4E14-9229-5B9E5BE0E1C4}" srcOrd="0" destOrd="0" presId="urn:microsoft.com/office/officeart/2005/8/layout/hierarchy2"/>
    <dgm:cxn modelId="{059D8FA3-532C-4676-8EFD-52960F9936F9}" type="presOf" srcId="{059E2F09-458F-4240-9C42-18ADBE7E7F10}" destId="{1ED0B865-0E00-4B67-877D-A379E82BFCEA}" srcOrd="0" destOrd="0" presId="urn:microsoft.com/office/officeart/2005/8/layout/hierarchy2"/>
    <dgm:cxn modelId="{3AAE79A9-C097-4BDA-8F25-D2927FE574B3}" type="presOf" srcId="{330EECA7-D8F4-43C1-8EE1-0E2A490B0B0C}" destId="{8B503396-1389-4717-8343-98D20B4C8100}" srcOrd="0" destOrd="0" presId="urn:microsoft.com/office/officeart/2005/8/layout/hierarchy2"/>
    <dgm:cxn modelId="{88048CA9-E2C2-4A76-9D7E-BB113A5BD2E2}" type="presOf" srcId="{0BD0DFF5-E28A-40EA-B2A6-4B9824A8D870}" destId="{9CF76855-A31A-4D55-8321-862A27CC9BBF}" srcOrd="0" destOrd="0" presId="urn:microsoft.com/office/officeart/2005/8/layout/hierarchy2"/>
    <dgm:cxn modelId="{539A1BB6-DB7B-4F72-99FE-772BF8303CB9}" srcId="{80A22E39-FF5D-4529-9631-F84DDB49428D}" destId="{E5CB8089-4ACC-41A8-98B9-E3CF947091C6}" srcOrd="1" destOrd="0" parTransId="{A1FA9B53-D057-4D69-B88D-1DC4ADC0FF8D}" sibTransId="{8FB4C747-E4AC-4A03-9121-0D1258F13F77}"/>
    <dgm:cxn modelId="{838E14BA-FBD6-4B7A-8A8A-C9E63487D2CF}" type="presOf" srcId="{059E2F09-458F-4240-9C42-18ADBE7E7F10}" destId="{4C875957-3EB4-4A23-9A9F-E72D88B13459}" srcOrd="1" destOrd="0" presId="urn:microsoft.com/office/officeart/2005/8/layout/hierarchy2"/>
    <dgm:cxn modelId="{68A38ABB-89FE-4F69-AF7F-DED5D61840F0}" srcId="{28F4E89A-76E1-455A-890B-2DF1DB2FE30A}" destId="{330EECA7-D8F4-43C1-8EE1-0E2A490B0B0C}" srcOrd="0" destOrd="0" parTransId="{A72F45D1-73D8-414E-9224-F77601A53C8D}" sibTransId="{1739E01A-3C9C-4803-A412-B8953CA653F8}"/>
    <dgm:cxn modelId="{A33A36BC-8C6C-4AC5-A794-0EBBE05D39E5}" srcId="{80A22E39-FF5D-4529-9631-F84DDB49428D}" destId="{F6B6553F-F808-46F1-A078-98F1BAF2D782}" srcOrd="0" destOrd="0" parTransId="{5F646A6C-8ED6-49E9-AC1B-3B053C182A9A}" sibTransId="{16BE0D93-163D-4D29-B70C-79C8AB538607}"/>
    <dgm:cxn modelId="{0AA46BBE-12E0-4787-A115-A6DFDE624BCD}" srcId="{0BD0DFF5-E28A-40EA-B2A6-4B9824A8D870}" destId="{80A22E39-FF5D-4529-9631-F84DDB49428D}" srcOrd="0" destOrd="0" parTransId="{CC11C4A2-CCD0-45C8-9659-90040EA26043}" sibTransId="{14F61D7C-7E74-4F06-86B1-9F40EC3A2B84}"/>
    <dgm:cxn modelId="{F45ED8CD-7962-4B5D-A219-8733938AA238}" srcId="{F6B6553F-F808-46F1-A078-98F1BAF2D782}" destId="{2C3458BE-10F5-4D27-B130-57E382736A6A}" srcOrd="0" destOrd="0" parTransId="{4B73C664-AA52-4CFC-B8B1-6311CD76736D}" sibTransId="{744EDE31-CFDB-43CA-B09F-0176B34F2854}"/>
    <dgm:cxn modelId="{031E1DCE-00F2-46D5-9FA7-ED9B981928D4}" srcId="{330EECA7-D8F4-43C1-8EE1-0E2A490B0B0C}" destId="{AA43FF7D-DC4F-4C5B-8F4A-3484AFCE7B76}" srcOrd="0" destOrd="0" parTransId="{476B4482-9CE0-4ADA-9C49-DC4A3764FFC2}" sibTransId="{8AE64789-51F3-4A6A-A0EA-06501C292AD4}"/>
    <dgm:cxn modelId="{3B806ED7-739B-417F-97A9-3EB4563AFEFD}" srcId="{AA43FF7D-DC4F-4C5B-8F4A-3484AFCE7B76}" destId="{64F5764E-1CDA-4C3A-B316-ACC239ED4187}" srcOrd="0" destOrd="0" parTransId="{97954741-6968-4A8B-A8B9-07255A5283D1}" sibTransId="{38AE86D0-3ED8-40B5-A2E5-C8D80C2AAAEE}"/>
    <dgm:cxn modelId="{D94B5DD8-BB3C-4811-9933-DC9AE8C952CA}" type="presOf" srcId="{97954741-6968-4A8B-A8B9-07255A5283D1}" destId="{8F467B28-3C0D-4550-8729-13712278A99C}" srcOrd="1" destOrd="0" presId="urn:microsoft.com/office/officeart/2005/8/layout/hierarchy2"/>
    <dgm:cxn modelId="{C41D42E1-8060-40E7-8247-41B4ABBDAEBA}" type="presOf" srcId="{5F646A6C-8ED6-49E9-AC1B-3B053C182A9A}" destId="{8A6E682B-8B65-484E-9668-74196C01C0D1}" srcOrd="1" destOrd="0" presId="urn:microsoft.com/office/officeart/2005/8/layout/hierarchy2"/>
    <dgm:cxn modelId="{5597A6EA-A03F-4233-B455-5E6B271DA071}" type="presOf" srcId="{20DA0FF6-9353-47EE-8D33-93EB388E12C0}" destId="{FF3834CF-2F97-4DB6-BEF7-88AB4AB936EA}" srcOrd="0" destOrd="0" presId="urn:microsoft.com/office/officeart/2005/8/layout/hierarchy2"/>
    <dgm:cxn modelId="{CFE016EB-3149-444C-BFE6-A8E3C9F9F80B}" type="presOf" srcId="{28F4E89A-76E1-455A-890B-2DF1DB2FE30A}" destId="{456478E6-C83D-4FDE-B3B9-EC36D69A4E96}" srcOrd="0" destOrd="0" presId="urn:microsoft.com/office/officeart/2005/8/layout/hierarchy2"/>
    <dgm:cxn modelId="{B294EAEE-D3EB-4D12-AD4C-43B7D46AD0D5}" type="presOf" srcId="{4B73C664-AA52-4CFC-B8B1-6311CD76736D}" destId="{BA35ECD4-1C47-4A9C-AD06-5F3D9F594C37}" srcOrd="1" destOrd="0" presId="urn:microsoft.com/office/officeart/2005/8/layout/hierarchy2"/>
    <dgm:cxn modelId="{12BDF3F2-20CB-4833-8DCF-A117F8ACF5D3}" srcId="{3C549FFD-8EBD-42A8-A785-62C9F78C27EF}" destId="{20DA0FF6-9353-47EE-8D33-93EB388E12C0}" srcOrd="0" destOrd="0" parTransId="{A1D2A158-D5FD-4FB5-8D48-06D5A198D57F}" sibTransId="{B35A8749-982E-40FE-8A4B-64263C2D5741}"/>
    <dgm:cxn modelId="{3E270CF5-A8A4-4413-9848-0A65B468135E}" type="presOf" srcId="{CF3B5B9D-6E53-43A8-AC9D-AA5B20C28648}" destId="{1CA0FBCC-610D-4E5F-BB01-EE0898047C2D}" srcOrd="1" destOrd="0" presId="urn:microsoft.com/office/officeart/2005/8/layout/hierarchy2"/>
    <dgm:cxn modelId="{7C9B571D-DC3F-4ABC-8D35-258F36721C0A}" type="presParOf" srcId="{9CF76855-A31A-4D55-8321-862A27CC9BBF}" destId="{CA000144-8E44-43D5-B49F-3141A91C34C1}" srcOrd="0" destOrd="0" presId="urn:microsoft.com/office/officeart/2005/8/layout/hierarchy2"/>
    <dgm:cxn modelId="{A6826EE3-CD94-4F59-905A-F15370A02E84}" type="presParOf" srcId="{CA000144-8E44-43D5-B49F-3141A91C34C1}" destId="{BFED7CA0-6597-425B-91E0-B6B619024430}" srcOrd="0" destOrd="0" presId="urn:microsoft.com/office/officeart/2005/8/layout/hierarchy2"/>
    <dgm:cxn modelId="{792E8DC7-5FA9-478B-BAC5-336146592B6D}" type="presParOf" srcId="{CA000144-8E44-43D5-B49F-3141A91C34C1}" destId="{FEB42D75-D700-43DD-BF91-45F451D63FCF}" srcOrd="1" destOrd="0" presId="urn:microsoft.com/office/officeart/2005/8/layout/hierarchy2"/>
    <dgm:cxn modelId="{B6CF4371-31AE-4088-B97B-CF8B010DB3DD}" type="presParOf" srcId="{FEB42D75-D700-43DD-BF91-45F451D63FCF}" destId="{1F439761-A227-4AAE-8E26-C9FC2ECB47EF}" srcOrd="0" destOrd="0" presId="urn:microsoft.com/office/officeart/2005/8/layout/hierarchy2"/>
    <dgm:cxn modelId="{72CA8802-7FAF-4722-BFF6-71E3BD095C5A}" type="presParOf" srcId="{1F439761-A227-4AAE-8E26-C9FC2ECB47EF}" destId="{8A6E682B-8B65-484E-9668-74196C01C0D1}" srcOrd="0" destOrd="0" presId="urn:microsoft.com/office/officeart/2005/8/layout/hierarchy2"/>
    <dgm:cxn modelId="{EBB7C0E2-1153-40C1-A186-3BDC03B8E1A6}" type="presParOf" srcId="{FEB42D75-D700-43DD-BF91-45F451D63FCF}" destId="{96011C02-C447-4F90-B8D7-4D569BD7A4BF}" srcOrd="1" destOrd="0" presId="urn:microsoft.com/office/officeart/2005/8/layout/hierarchy2"/>
    <dgm:cxn modelId="{20EF2EBF-228D-414C-B2D2-297044481436}" type="presParOf" srcId="{96011C02-C447-4F90-B8D7-4D569BD7A4BF}" destId="{0E124AB0-9D50-4FE4-89BE-7AA8E369359B}" srcOrd="0" destOrd="0" presId="urn:microsoft.com/office/officeart/2005/8/layout/hierarchy2"/>
    <dgm:cxn modelId="{BBE668B4-A3FB-42A9-A5B5-F6876343FE5B}" type="presParOf" srcId="{96011C02-C447-4F90-B8D7-4D569BD7A4BF}" destId="{1EFD9315-5D8A-493A-87E0-662843AFAC1A}" srcOrd="1" destOrd="0" presId="urn:microsoft.com/office/officeart/2005/8/layout/hierarchy2"/>
    <dgm:cxn modelId="{6EB720B9-6F32-4906-A075-B887E87356AF}" type="presParOf" srcId="{1EFD9315-5D8A-493A-87E0-662843AFAC1A}" destId="{5A2AAF4E-574E-494A-B156-67BD72F0E391}" srcOrd="0" destOrd="0" presId="urn:microsoft.com/office/officeart/2005/8/layout/hierarchy2"/>
    <dgm:cxn modelId="{3B198450-D639-48A5-BC45-924CF129594B}" type="presParOf" srcId="{5A2AAF4E-574E-494A-B156-67BD72F0E391}" destId="{BA35ECD4-1C47-4A9C-AD06-5F3D9F594C37}" srcOrd="0" destOrd="0" presId="urn:microsoft.com/office/officeart/2005/8/layout/hierarchy2"/>
    <dgm:cxn modelId="{2D86B42F-D134-4FB8-9007-8F5695BB4D6E}" type="presParOf" srcId="{1EFD9315-5D8A-493A-87E0-662843AFAC1A}" destId="{84FCFD62-CB89-42A6-81A8-565149A3656D}" srcOrd="1" destOrd="0" presId="urn:microsoft.com/office/officeart/2005/8/layout/hierarchy2"/>
    <dgm:cxn modelId="{D2BECE3F-C09E-4B0B-B4EC-A2E87CBECD81}" type="presParOf" srcId="{84FCFD62-CB89-42A6-81A8-565149A3656D}" destId="{2C0AD9F6-B520-4C9B-AFBF-C48A6FB69D4F}" srcOrd="0" destOrd="0" presId="urn:microsoft.com/office/officeart/2005/8/layout/hierarchy2"/>
    <dgm:cxn modelId="{908BCE2A-3A07-40AB-B048-46929C9B7A5B}" type="presParOf" srcId="{84FCFD62-CB89-42A6-81A8-565149A3656D}" destId="{35BACD4B-88C1-4A77-ABA6-19A138767890}" srcOrd="1" destOrd="0" presId="urn:microsoft.com/office/officeart/2005/8/layout/hierarchy2"/>
    <dgm:cxn modelId="{C3773919-7597-4281-BA30-C3D483F3BFC9}" type="presParOf" srcId="{35BACD4B-88C1-4A77-ABA6-19A138767890}" destId="{431DE124-AF0B-4D02-8B23-47A65FBF1DF6}" srcOrd="0" destOrd="0" presId="urn:microsoft.com/office/officeart/2005/8/layout/hierarchy2"/>
    <dgm:cxn modelId="{94034E78-7334-4B3E-BA24-1D154F8743CC}" type="presParOf" srcId="{431DE124-AF0B-4D02-8B23-47A65FBF1DF6}" destId="{569F3D20-4BEA-46F5-9D25-12F1DC42455E}" srcOrd="0" destOrd="0" presId="urn:microsoft.com/office/officeart/2005/8/layout/hierarchy2"/>
    <dgm:cxn modelId="{62159A34-6A07-4C00-B3D4-99CCEE7AD72F}" type="presParOf" srcId="{35BACD4B-88C1-4A77-ABA6-19A138767890}" destId="{C1F68060-B272-461E-AACE-75310A2798D3}" srcOrd="1" destOrd="0" presId="urn:microsoft.com/office/officeart/2005/8/layout/hierarchy2"/>
    <dgm:cxn modelId="{AEC00643-F2E2-4B5E-A030-E6B6B3944772}" type="presParOf" srcId="{C1F68060-B272-461E-AACE-75310A2798D3}" destId="{F572CFC8-39C4-405C-8A6A-DB7B448ACC2F}" srcOrd="0" destOrd="0" presId="urn:microsoft.com/office/officeart/2005/8/layout/hierarchy2"/>
    <dgm:cxn modelId="{17182641-F86E-4018-97E4-67EB84D75BAF}" type="presParOf" srcId="{C1F68060-B272-461E-AACE-75310A2798D3}" destId="{09E1985A-F4C3-428A-A715-9BBD7ED26864}" srcOrd="1" destOrd="0" presId="urn:microsoft.com/office/officeart/2005/8/layout/hierarchy2"/>
    <dgm:cxn modelId="{CCC62013-8A64-4B6C-A2F6-32F572F08898}" type="presParOf" srcId="{1EFD9315-5D8A-493A-87E0-662843AFAC1A}" destId="{1ED0B865-0E00-4B67-877D-A379E82BFCEA}" srcOrd="2" destOrd="0" presId="urn:microsoft.com/office/officeart/2005/8/layout/hierarchy2"/>
    <dgm:cxn modelId="{31B61C77-989C-42EF-874D-864996388BFB}" type="presParOf" srcId="{1ED0B865-0E00-4B67-877D-A379E82BFCEA}" destId="{4C875957-3EB4-4A23-9A9F-E72D88B13459}" srcOrd="0" destOrd="0" presId="urn:microsoft.com/office/officeart/2005/8/layout/hierarchy2"/>
    <dgm:cxn modelId="{6811FFC1-EF4A-4055-A6F7-7455E11C3455}" type="presParOf" srcId="{1EFD9315-5D8A-493A-87E0-662843AFAC1A}" destId="{3BC6023C-9CF0-4E42-98E3-C6CFC988F1D7}" srcOrd="3" destOrd="0" presId="urn:microsoft.com/office/officeart/2005/8/layout/hierarchy2"/>
    <dgm:cxn modelId="{C0D6F829-9D94-4675-8E3B-E109866AC1FE}" type="presParOf" srcId="{3BC6023C-9CF0-4E42-98E3-C6CFC988F1D7}" destId="{B3E2B59A-EC53-41B4-9B21-8648D2EEDA76}" srcOrd="0" destOrd="0" presId="urn:microsoft.com/office/officeart/2005/8/layout/hierarchy2"/>
    <dgm:cxn modelId="{AD3A3E0F-DAE7-4F09-A607-4D9D58E58786}" type="presParOf" srcId="{3BC6023C-9CF0-4E42-98E3-C6CFC988F1D7}" destId="{4B27D1DB-92AE-4EF9-8B2B-E3E8ADF31A0B}" srcOrd="1" destOrd="0" presId="urn:microsoft.com/office/officeart/2005/8/layout/hierarchy2"/>
    <dgm:cxn modelId="{37EB1407-6DBB-412A-AE20-337CBA74F976}" type="presParOf" srcId="{4B27D1DB-92AE-4EF9-8B2B-E3E8ADF31A0B}" destId="{97AE436E-D9EA-4B7F-96B9-BCDFBA09A336}" srcOrd="0" destOrd="0" presId="urn:microsoft.com/office/officeart/2005/8/layout/hierarchy2"/>
    <dgm:cxn modelId="{426923A8-E1D1-40A3-A66B-E1DD447E3904}" type="presParOf" srcId="{97AE436E-D9EA-4B7F-96B9-BCDFBA09A336}" destId="{EFDE9789-63B9-4739-99A2-D6B8DE4B2A2A}" srcOrd="0" destOrd="0" presId="urn:microsoft.com/office/officeart/2005/8/layout/hierarchy2"/>
    <dgm:cxn modelId="{886F668C-D17B-4F65-92C7-2E887E6F13B6}" type="presParOf" srcId="{4B27D1DB-92AE-4EF9-8B2B-E3E8ADF31A0B}" destId="{AB9E32C8-212C-4108-A2AA-68FD5EA0C03F}" srcOrd="1" destOrd="0" presId="urn:microsoft.com/office/officeart/2005/8/layout/hierarchy2"/>
    <dgm:cxn modelId="{B5B16C38-A128-4064-B7CB-69744C77C880}" type="presParOf" srcId="{AB9E32C8-212C-4108-A2AA-68FD5EA0C03F}" destId="{FF3834CF-2F97-4DB6-BEF7-88AB4AB936EA}" srcOrd="0" destOrd="0" presId="urn:microsoft.com/office/officeart/2005/8/layout/hierarchy2"/>
    <dgm:cxn modelId="{31E5D667-A341-463F-AB04-400BDAE8B906}" type="presParOf" srcId="{AB9E32C8-212C-4108-A2AA-68FD5EA0C03F}" destId="{BE28B295-4103-45EE-913D-3BC79BF9DB2A}" srcOrd="1" destOrd="0" presId="urn:microsoft.com/office/officeart/2005/8/layout/hierarchy2"/>
    <dgm:cxn modelId="{40DD68EF-68BA-424D-A764-ACFA36721739}" type="presParOf" srcId="{FEB42D75-D700-43DD-BF91-45F451D63FCF}" destId="{9EC5163A-5D51-4FA2-A7E6-7756CF30543A}" srcOrd="2" destOrd="0" presId="urn:microsoft.com/office/officeart/2005/8/layout/hierarchy2"/>
    <dgm:cxn modelId="{7BC78FE4-3C13-4AD8-B5A5-D9361A0A91F2}" type="presParOf" srcId="{9EC5163A-5D51-4FA2-A7E6-7756CF30543A}" destId="{A404280B-B377-427E-8FF7-9007AFDCF228}" srcOrd="0" destOrd="0" presId="urn:microsoft.com/office/officeart/2005/8/layout/hierarchy2"/>
    <dgm:cxn modelId="{D7065BBE-A1CC-499C-92BE-5354A8DE99DA}" type="presParOf" srcId="{FEB42D75-D700-43DD-BF91-45F451D63FCF}" destId="{66A29386-0877-4ACC-AEAE-A95DAFF3A606}" srcOrd="3" destOrd="0" presId="urn:microsoft.com/office/officeart/2005/8/layout/hierarchy2"/>
    <dgm:cxn modelId="{C8C81CE0-7809-4555-9733-0CD8A61BCFB6}" type="presParOf" srcId="{66A29386-0877-4ACC-AEAE-A95DAFF3A606}" destId="{796FA4FE-03BC-4847-A604-7F122BBEEFB6}" srcOrd="0" destOrd="0" presId="urn:microsoft.com/office/officeart/2005/8/layout/hierarchy2"/>
    <dgm:cxn modelId="{F4D7C7B8-C2E5-4410-B78C-2925D936C187}" type="presParOf" srcId="{66A29386-0877-4ACC-AEAE-A95DAFF3A606}" destId="{5214F768-DF0B-4537-BEA3-BC0C604FC891}" srcOrd="1" destOrd="0" presId="urn:microsoft.com/office/officeart/2005/8/layout/hierarchy2"/>
    <dgm:cxn modelId="{D4834B5D-624F-4F2C-918F-2457AE5F4942}" type="presParOf" srcId="{5214F768-DF0B-4537-BEA3-BC0C604FC891}" destId="{F4B56C47-820F-4B90-834E-FD4FA5249A59}" srcOrd="0" destOrd="0" presId="urn:microsoft.com/office/officeart/2005/8/layout/hierarchy2"/>
    <dgm:cxn modelId="{7D314CB3-321D-4CEA-BEDC-F8DA9EDE8B41}" type="presParOf" srcId="{F4B56C47-820F-4B90-834E-FD4FA5249A59}" destId="{1CA0FBCC-610D-4E5F-BB01-EE0898047C2D}" srcOrd="0" destOrd="0" presId="urn:microsoft.com/office/officeart/2005/8/layout/hierarchy2"/>
    <dgm:cxn modelId="{8BACE971-225D-4757-B723-3B0F7FF9538D}" type="presParOf" srcId="{5214F768-DF0B-4537-BEA3-BC0C604FC891}" destId="{A5502713-84DC-4719-962B-ED2D524EC424}" srcOrd="1" destOrd="0" presId="urn:microsoft.com/office/officeart/2005/8/layout/hierarchy2"/>
    <dgm:cxn modelId="{C0D8920B-B11F-4190-8715-019B8FF56186}" type="presParOf" srcId="{A5502713-84DC-4719-962B-ED2D524EC424}" destId="{456478E6-C83D-4FDE-B3B9-EC36D69A4E96}" srcOrd="0" destOrd="0" presId="urn:microsoft.com/office/officeart/2005/8/layout/hierarchy2"/>
    <dgm:cxn modelId="{78A1B794-658B-49F3-A974-3D60CA9496A6}" type="presParOf" srcId="{A5502713-84DC-4719-962B-ED2D524EC424}" destId="{40048DB2-C7F5-46DC-8727-47579620A689}" srcOrd="1" destOrd="0" presId="urn:microsoft.com/office/officeart/2005/8/layout/hierarchy2"/>
    <dgm:cxn modelId="{6F6C7591-4A1D-43E3-9A65-31925E36504F}" type="presParOf" srcId="{40048DB2-C7F5-46DC-8727-47579620A689}" destId="{AF6DAE96-BBBB-4453-8BF7-D7A802010EAC}" srcOrd="0" destOrd="0" presId="urn:microsoft.com/office/officeart/2005/8/layout/hierarchy2"/>
    <dgm:cxn modelId="{CAB3BFCD-225D-4B7B-8771-532822F44DEA}" type="presParOf" srcId="{AF6DAE96-BBBB-4453-8BF7-D7A802010EAC}" destId="{62CA6344-30EF-4EFC-8218-7E1755D45927}" srcOrd="0" destOrd="0" presId="urn:microsoft.com/office/officeart/2005/8/layout/hierarchy2"/>
    <dgm:cxn modelId="{8D7E01A5-5ED5-4495-BD8C-CD528EE29724}" type="presParOf" srcId="{40048DB2-C7F5-46DC-8727-47579620A689}" destId="{872B6C56-8884-494D-9CA0-4AF223A3E43A}" srcOrd="1" destOrd="0" presId="urn:microsoft.com/office/officeart/2005/8/layout/hierarchy2"/>
    <dgm:cxn modelId="{8D219AF1-B986-42D8-8E99-E180AC3CB6ED}" type="presParOf" srcId="{872B6C56-8884-494D-9CA0-4AF223A3E43A}" destId="{8B503396-1389-4717-8343-98D20B4C8100}" srcOrd="0" destOrd="0" presId="urn:microsoft.com/office/officeart/2005/8/layout/hierarchy2"/>
    <dgm:cxn modelId="{D9F19A9D-FF9F-42CF-80FB-239FB0D3864F}" type="presParOf" srcId="{872B6C56-8884-494D-9CA0-4AF223A3E43A}" destId="{3916DFE8-B6E8-407A-84D3-E896D56B5468}" srcOrd="1" destOrd="0" presId="urn:microsoft.com/office/officeart/2005/8/layout/hierarchy2"/>
    <dgm:cxn modelId="{A93A43CB-739A-478F-A6C2-8ED1FD30E255}" type="presParOf" srcId="{3916DFE8-B6E8-407A-84D3-E896D56B5468}" destId="{69B659C2-D6B0-4E14-9229-5B9E5BE0E1C4}" srcOrd="0" destOrd="0" presId="urn:microsoft.com/office/officeart/2005/8/layout/hierarchy2"/>
    <dgm:cxn modelId="{C9ACCB58-9E05-4215-8C62-0D53C0C27726}" type="presParOf" srcId="{69B659C2-D6B0-4E14-9229-5B9E5BE0E1C4}" destId="{A20D6EC2-FCD4-41E6-90C1-B9CEA9B094CB}" srcOrd="0" destOrd="0" presId="urn:microsoft.com/office/officeart/2005/8/layout/hierarchy2"/>
    <dgm:cxn modelId="{302DC9CC-F74E-4245-A7BC-AD291ACD206B}" type="presParOf" srcId="{3916DFE8-B6E8-407A-84D3-E896D56B5468}" destId="{80958B82-ACA3-4212-8F88-979E3B3D5BE9}" srcOrd="1" destOrd="0" presId="urn:microsoft.com/office/officeart/2005/8/layout/hierarchy2"/>
    <dgm:cxn modelId="{8DE0DD62-E497-4481-BF77-432E13B2D720}" type="presParOf" srcId="{80958B82-ACA3-4212-8F88-979E3B3D5BE9}" destId="{3000BD00-E74D-4C6D-8CCE-560BED714ECC}" srcOrd="0" destOrd="0" presId="urn:microsoft.com/office/officeart/2005/8/layout/hierarchy2"/>
    <dgm:cxn modelId="{DF60A6C1-E5D2-457A-96B5-9F350512BF0E}" type="presParOf" srcId="{80958B82-ACA3-4212-8F88-979E3B3D5BE9}" destId="{B7699DC7-70B0-4C67-84E7-7EA2336F3834}" srcOrd="1" destOrd="0" presId="urn:microsoft.com/office/officeart/2005/8/layout/hierarchy2"/>
    <dgm:cxn modelId="{570F6980-3944-421E-879E-C7D36CA06418}" type="presParOf" srcId="{B7699DC7-70B0-4C67-84E7-7EA2336F3834}" destId="{C4BDE378-80D4-4F9E-9E07-F492B12CB760}" srcOrd="0" destOrd="0" presId="urn:microsoft.com/office/officeart/2005/8/layout/hierarchy2"/>
    <dgm:cxn modelId="{81C29604-DF74-4D7A-97BB-9C6EFDCDCF7E}" type="presParOf" srcId="{C4BDE378-80D4-4F9E-9E07-F492B12CB760}" destId="{8F467B28-3C0D-4550-8729-13712278A99C}" srcOrd="0" destOrd="0" presId="urn:microsoft.com/office/officeart/2005/8/layout/hierarchy2"/>
    <dgm:cxn modelId="{1DA87C56-9048-4C75-98DF-D6080A184389}" type="presParOf" srcId="{B7699DC7-70B0-4C67-84E7-7EA2336F3834}" destId="{F64B2FCC-9936-4D83-A733-E2D3498A71D7}" srcOrd="1" destOrd="0" presId="urn:microsoft.com/office/officeart/2005/8/layout/hierarchy2"/>
    <dgm:cxn modelId="{EF6F6790-A32E-4FEF-9FF0-B1A2676A84EC}" type="presParOf" srcId="{F64B2FCC-9936-4D83-A733-E2D3498A71D7}" destId="{470A9A44-6C3F-40CB-AF9E-7B534F0FDDFA}" srcOrd="0" destOrd="0" presId="urn:microsoft.com/office/officeart/2005/8/layout/hierarchy2"/>
    <dgm:cxn modelId="{E6DC48DC-17B5-4768-BB0B-9582443C68E2}" type="presParOf" srcId="{F64B2FCC-9936-4D83-A733-E2D3498A71D7}" destId="{9BDF9020-F913-4D54-995A-403C1234545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BD0DFF5-E28A-40EA-B2A6-4B9824A8D87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0A22E39-FF5D-4529-9631-F84DDB49428D}">
      <dgm:prSet phldrT="[文字]"/>
      <dgm:spPr/>
      <dgm:t>
        <a:bodyPr/>
        <a:lstStyle/>
        <a:p>
          <a:r>
            <a:rPr lang="en-US" altLang="zh-TW" dirty="0"/>
            <a:t>Preprocessed Image</a:t>
          </a:r>
          <a:endParaRPr lang="zh-TW" altLang="en-US" dirty="0"/>
        </a:p>
      </dgm:t>
    </dgm:pt>
    <dgm:pt modelId="{CC11C4A2-CCD0-45C8-9659-90040EA26043}" type="parTrans" cxnId="{0AA46BBE-12E0-4787-A115-A6DFDE624BCD}">
      <dgm:prSet/>
      <dgm:spPr/>
      <dgm:t>
        <a:bodyPr/>
        <a:lstStyle/>
        <a:p>
          <a:endParaRPr lang="zh-TW" altLang="en-US"/>
        </a:p>
      </dgm:t>
    </dgm:pt>
    <dgm:pt modelId="{14F61D7C-7E74-4F06-86B1-9F40EC3A2B84}" type="sibTrans" cxnId="{0AA46BBE-12E0-4787-A115-A6DFDE624BCD}">
      <dgm:prSet/>
      <dgm:spPr/>
      <dgm:t>
        <a:bodyPr/>
        <a:lstStyle/>
        <a:p>
          <a:endParaRPr lang="zh-TW" altLang="en-US"/>
        </a:p>
      </dgm:t>
    </dgm:pt>
    <dgm:pt modelId="{E5CB8089-4ACC-41A8-98B9-E3CF947091C6}">
      <dgm:prSet phldrT="[文字]"/>
      <dgm:spPr>
        <a:ln>
          <a:noFill/>
        </a:ln>
      </dgm:spPr>
      <dgm:t>
        <a:bodyPr/>
        <a:lstStyle/>
        <a:p>
          <a:r>
            <a:rPr lang="en-US" altLang="zh-TW" dirty="0" err="1"/>
            <a:t>Anomalib</a:t>
          </a:r>
          <a:endParaRPr lang="zh-TW" altLang="en-US" dirty="0"/>
        </a:p>
      </dgm:t>
    </dgm:pt>
    <dgm:pt modelId="{A1FA9B53-D057-4D69-B88D-1DC4ADC0FF8D}" type="parTrans" cxnId="{539A1BB6-DB7B-4F72-99FE-772BF8303CB9}">
      <dgm:prSet/>
      <dgm:spPr/>
      <dgm:t>
        <a:bodyPr/>
        <a:lstStyle/>
        <a:p>
          <a:endParaRPr lang="zh-TW" altLang="en-US"/>
        </a:p>
      </dgm:t>
    </dgm:pt>
    <dgm:pt modelId="{8FB4C747-E4AC-4A03-9121-0D1258F13F77}" type="sibTrans" cxnId="{539A1BB6-DB7B-4F72-99FE-772BF8303CB9}">
      <dgm:prSet/>
      <dgm:spPr/>
      <dgm:t>
        <a:bodyPr/>
        <a:lstStyle/>
        <a:p>
          <a:endParaRPr lang="zh-TW" altLang="en-US"/>
        </a:p>
      </dgm:t>
    </dgm:pt>
    <dgm:pt modelId="{28F4E89A-76E1-455A-890B-2DF1DB2FE30A}">
      <dgm:prSet phldrT="[文字]"/>
      <dgm:spPr>
        <a:ln>
          <a:noFill/>
        </a:ln>
      </dgm:spPr>
      <dgm:t>
        <a:bodyPr/>
        <a:lstStyle/>
        <a:p>
          <a:r>
            <a:rPr lang="en-US" altLang="zh-TW" dirty="0"/>
            <a:t>HSV</a:t>
          </a:r>
          <a:endParaRPr lang="zh-TW" altLang="en-US" dirty="0"/>
        </a:p>
      </dgm:t>
    </dgm:pt>
    <dgm:pt modelId="{CF3B5B9D-6E53-43A8-AC9D-AA5B20C28648}" type="parTrans" cxnId="{DCBEFB6D-92ED-4603-A555-9E3D61FE2B72}">
      <dgm:prSet/>
      <dgm:spPr/>
      <dgm:t>
        <a:bodyPr/>
        <a:lstStyle/>
        <a:p>
          <a:endParaRPr lang="zh-TW" altLang="en-US"/>
        </a:p>
      </dgm:t>
    </dgm:pt>
    <dgm:pt modelId="{57FCB94C-6C00-4C75-9A94-AE415AFD70E3}" type="sibTrans" cxnId="{DCBEFB6D-92ED-4603-A555-9E3D61FE2B72}">
      <dgm:prSet/>
      <dgm:spPr/>
      <dgm:t>
        <a:bodyPr/>
        <a:lstStyle/>
        <a:p>
          <a:endParaRPr lang="zh-TW" altLang="en-US"/>
        </a:p>
      </dgm:t>
    </dgm:pt>
    <dgm:pt modelId="{AA43FF7D-DC4F-4C5B-8F4A-3484AFCE7B76}">
      <dgm:prSet phldrT="[文字]"/>
      <dgm:spPr/>
      <dgm:t>
        <a:bodyPr/>
        <a:lstStyle/>
        <a:p>
          <a:r>
            <a:rPr lang="en-US" altLang="zh-TW" dirty="0"/>
            <a:t>Chipping</a:t>
          </a:r>
          <a:endParaRPr lang="zh-TW" altLang="en-US" dirty="0"/>
        </a:p>
      </dgm:t>
    </dgm:pt>
    <dgm:pt modelId="{476B4482-9CE0-4ADA-9C49-DC4A3764FFC2}" type="parTrans" cxnId="{031E1DCE-00F2-46D5-9FA7-ED9B981928D4}">
      <dgm:prSet/>
      <dgm:spPr/>
      <dgm:t>
        <a:bodyPr/>
        <a:lstStyle/>
        <a:p>
          <a:endParaRPr lang="zh-TW" altLang="en-US"/>
        </a:p>
      </dgm:t>
    </dgm:pt>
    <dgm:pt modelId="{8AE64789-51F3-4A6A-A0EA-06501C292AD4}" type="sibTrans" cxnId="{031E1DCE-00F2-46D5-9FA7-ED9B981928D4}">
      <dgm:prSet/>
      <dgm:spPr/>
      <dgm:t>
        <a:bodyPr/>
        <a:lstStyle/>
        <a:p>
          <a:endParaRPr lang="zh-TW" altLang="en-US"/>
        </a:p>
      </dgm:t>
    </dgm:pt>
    <dgm:pt modelId="{330EECA7-D8F4-43C1-8EE1-0E2A490B0B0C}">
      <dgm:prSet phldrT="[文字]"/>
      <dgm:spPr/>
      <dgm:t>
        <a:bodyPr/>
        <a:lstStyle/>
        <a:p>
          <a:r>
            <a:rPr lang="en-US" altLang="zh-TW" dirty="0"/>
            <a:t>If YOLO Detect</a:t>
          </a:r>
          <a:endParaRPr lang="zh-TW" altLang="en-US" dirty="0"/>
        </a:p>
      </dgm:t>
    </dgm:pt>
    <dgm:pt modelId="{A72F45D1-73D8-414E-9224-F77601A53C8D}" type="parTrans" cxnId="{68A38ABB-89FE-4F69-AF7F-DED5D61840F0}">
      <dgm:prSet/>
      <dgm:spPr/>
      <dgm:t>
        <a:bodyPr/>
        <a:lstStyle/>
        <a:p>
          <a:endParaRPr lang="zh-TW" altLang="en-US"/>
        </a:p>
      </dgm:t>
    </dgm:pt>
    <dgm:pt modelId="{1739E01A-3C9C-4803-A412-B8953CA653F8}" type="sibTrans" cxnId="{68A38ABB-89FE-4F69-AF7F-DED5D61840F0}">
      <dgm:prSet/>
      <dgm:spPr/>
      <dgm:t>
        <a:bodyPr/>
        <a:lstStyle/>
        <a:p>
          <a:endParaRPr lang="zh-TW" altLang="en-US"/>
        </a:p>
      </dgm:t>
    </dgm:pt>
    <dgm:pt modelId="{64F5764E-1CDA-4C3A-B316-ACC239ED4187}">
      <dgm:prSet phldrT="[文字]"/>
      <dgm:spPr/>
      <dgm:t>
        <a:bodyPr/>
        <a:lstStyle/>
        <a:p>
          <a:r>
            <a:rPr lang="en-US" altLang="zh-TW" dirty="0"/>
            <a:t>Calculate size</a:t>
          </a:r>
          <a:endParaRPr lang="zh-TW" altLang="en-US" dirty="0"/>
        </a:p>
      </dgm:t>
    </dgm:pt>
    <dgm:pt modelId="{97954741-6968-4A8B-A8B9-07255A5283D1}" type="parTrans" cxnId="{3B806ED7-739B-417F-97A9-3EB4563AFEFD}">
      <dgm:prSet/>
      <dgm:spPr/>
      <dgm:t>
        <a:bodyPr/>
        <a:lstStyle/>
        <a:p>
          <a:endParaRPr lang="zh-TW" altLang="en-US"/>
        </a:p>
      </dgm:t>
    </dgm:pt>
    <dgm:pt modelId="{38AE86D0-3ED8-40B5-A2E5-C8D80C2AAAEE}" type="sibTrans" cxnId="{3B806ED7-739B-417F-97A9-3EB4563AFEFD}">
      <dgm:prSet/>
      <dgm:spPr/>
      <dgm:t>
        <a:bodyPr/>
        <a:lstStyle/>
        <a:p>
          <a:endParaRPr lang="zh-TW" altLang="en-US"/>
        </a:p>
      </dgm:t>
    </dgm:pt>
    <dgm:pt modelId="{F6B6553F-F808-46F1-A078-98F1BAF2D782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/>
            <a:t>YOLOv5</a:t>
          </a:r>
          <a:endParaRPr lang="zh-TW" altLang="en-US" dirty="0"/>
        </a:p>
      </dgm:t>
    </dgm:pt>
    <dgm:pt modelId="{5F646A6C-8ED6-49E9-AC1B-3B053C182A9A}" type="parTrans" cxnId="{A33A36BC-8C6C-4AC5-A794-0EBBE05D39E5}">
      <dgm:prSet/>
      <dgm:spPr/>
      <dgm:t>
        <a:bodyPr/>
        <a:lstStyle/>
        <a:p>
          <a:endParaRPr lang="zh-TW" altLang="en-US"/>
        </a:p>
      </dgm:t>
    </dgm:pt>
    <dgm:pt modelId="{16BE0D93-163D-4D29-B70C-79C8AB538607}" type="sibTrans" cxnId="{A33A36BC-8C6C-4AC5-A794-0EBBE05D39E5}">
      <dgm:prSet/>
      <dgm:spPr/>
      <dgm:t>
        <a:bodyPr/>
        <a:lstStyle/>
        <a:p>
          <a:endParaRPr lang="zh-TW" altLang="en-US"/>
        </a:p>
      </dgm:t>
    </dgm:pt>
    <dgm:pt modelId="{2C3458BE-10F5-4D27-B130-57E382736A6A}">
      <dgm:prSet phldrT="[文字]"/>
      <dgm:spPr/>
      <dgm:t>
        <a:bodyPr/>
        <a:lstStyle/>
        <a:p>
          <a:r>
            <a:rPr lang="en-US" altLang="zh-TW" dirty="0"/>
            <a:t>Spot</a:t>
          </a:r>
          <a:endParaRPr lang="zh-TW" altLang="en-US" dirty="0"/>
        </a:p>
      </dgm:t>
    </dgm:pt>
    <dgm:pt modelId="{4B73C664-AA52-4CFC-B8B1-6311CD76736D}" type="parTrans" cxnId="{F45ED8CD-7962-4B5D-A219-8733938AA238}">
      <dgm:prSet/>
      <dgm:spPr/>
      <dgm:t>
        <a:bodyPr/>
        <a:lstStyle/>
        <a:p>
          <a:endParaRPr lang="zh-TW" altLang="en-US"/>
        </a:p>
      </dgm:t>
    </dgm:pt>
    <dgm:pt modelId="{744EDE31-CFDB-43CA-B09F-0176B34F2854}" type="sibTrans" cxnId="{F45ED8CD-7962-4B5D-A219-8733938AA238}">
      <dgm:prSet/>
      <dgm:spPr/>
      <dgm:t>
        <a:bodyPr/>
        <a:lstStyle/>
        <a:p>
          <a:endParaRPr lang="zh-TW" altLang="en-US"/>
        </a:p>
      </dgm:t>
    </dgm:pt>
    <dgm:pt modelId="{3C301648-6DE3-4BE2-9BE6-F527E1544B23}">
      <dgm:prSet phldrT="[文字]"/>
      <dgm:spPr/>
      <dgm:t>
        <a:bodyPr/>
        <a:lstStyle/>
        <a:p>
          <a:r>
            <a:rPr lang="en-US" altLang="zh-TW" dirty="0"/>
            <a:t>Calculate size</a:t>
          </a:r>
          <a:endParaRPr lang="zh-TW" altLang="en-US" dirty="0"/>
        </a:p>
      </dgm:t>
    </dgm:pt>
    <dgm:pt modelId="{7B852B3B-8FA1-414C-9426-1DD7C4B9D39D}" type="parTrans" cxnId="{7E501519-7FA0-4D86-A11C-766BA8A9E9CD}">
      <dgm:prSet/>
      <dgm:spPr/>
      <dgm:t>
        <a:bodyPr/>
        <a:lstStyle/>
        <a:p>
          <a:endParaRPr lang="zh-TW" altLang="en-US"/>
        </a:p>
      </dgm:t>
    </dgm:pt>
    <dgm:pt modelId="{6AFC5D38-092F-4EE6-B535-D021DDC17D86}" type="sibTrans" cxnId="{7E501519-7FA0-4D86-A11C-766BA8A9E9CD}">
      <dgm:prSet/>
      <dgm:spPr/>
      <dgm:t>
        <a:bodyPr/>
        <a:lstStyle/>
        <a:p>
          <a:endParaRPr lang="zh-TW" altLang="en-US"/>
        </a:p>
      </dgm:t>
    </dgm:pt>
    <dgm:pt modelId="{3C549FFD-8EBD-42A8-A785-62C9F78C27EF}">
      <dgm:prSet phldrT="[文字]"/>
      <dgm:spPr/>
      <dgm:t>
        <a:bodyPr/>
        <a:lstStyle/>
        <a:p>
          <a:r>
            <a:rPr lang="en-US" altLang="zh-TW" dirty="0"/>
            <a:t>Crack</a:t>
          </a:r>
          <a:endParaRPr lang="zh-TW" altLang="en-US" dirty="0"/>
        </a:p>
      </dgm:t>
    </dgm:pt>
    <dgm:pt modelId="{059E2F09-458F-4240-9C42-18ADBE7E7F10}" type="parTrans" cxnId="{A6E3524C-5672-4436-B4DD-035C90B65700}">
      <dgm:prSet/>
      <dgm:spPr/>
      <dgm:t>
        <a:bodyPr/>
        <a:lstStyle/>
        <a:p>
          <a:endParaRPr lang="zh-TW" altLang="en-US"/>
        </a:p>
      </dgm:t>
    </dgm:pt>
    <dgm:pt modelId="{69C6BCC6-8131-4293-9951-59584D81F042}" type="sibTrans" cxnId="{A6E3524C-5672-4436-B4DD-035C90B65700}">
      <dgm:prSet/>
      <dgm:spPr/>
      <dgm:t>
        <a:bodyPr/>
        <a:lstStyle/>
        <a:p>
          <a:endParaRPr lang="zh-TW" altLang="en-US"/>
        </a:p>
      </dgm:t>
    </dgm:pt>
    <dgm:pt modelId="{20DA0FF6-9353-47EE-8D33-93EB388E12C0}">
      <dgm:prSet phldrT="[文字]"/>
      <dgm:spPr/>
      <dgm:t>
        <a:bodyPr/>
        <a:lstStyle/>
        <a:p>
          <a:r>
            <a:rPr lang="en-US" altLang="zh-TW" dirty="0"/>
            <a:t>Calculate size</a:t>
          </a:r>
          <a:endParaRPr lang="zh-TW" altLang="en-US" dirty="0"/>
        </a:p>
      </dgm:t>
    </dgm:pt>
    <dgm:pt modelId="{A1D2A158-D5FD-4FB5-8D48-06D5A198D57F}" type="parTrans" cxnId="{12BDF3F2-20CB-4833-8DCF-A117F8ACF5D3}">
      <dgm:prSet/>
      <dgm:spPr/>
      <dgm:t>
        <a:bodyPr/>
        <a:lstStyle/>
        <a:p>
          <a:endParaRPr lang="zh-TW" altLang="en-US"/>
        </a:p>
      </dgm:t>
    </dgm:pt>
    <dgm:pt modelId="{B35A8749-982E-40FE-8A4B-64263C2D5741}" type="sibTrans" cxnId="{12BDF3F2-20CB-4833-8DCF-A117F8ACF5D3}">
      <dgm:prSet/>
      <dgm:spPr/>
      <dgm:t>
        <a:bodyPr/>
        <a:lstStyle/>
        <a:p>
          <a:endParaRPr lang="zh-TW" altLang="en-US"/>
        </a:p>
      </dgm:t>
    </dgm:pt>
    <dgm:pt modelId="{9CF76855-A31A-4D55-8321-862A27CC9BBF}" type="pres">
      <dgm:prSet presAssocID="{0BD0DFF5-E28A-40EA-B2A6-4B9824A8D87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A000144-8E44-43D5-B49F-3141A91C34C1}" type="pres">
      <dgm:prSet presAssocID="{80A22E39-FF5D-4529-9631-F84DDB49428D}" presName="root1" presStyleCnt="0"/>
      <dgm:spPr/>
    </dgm:pt>
    <dgm:pt modelId="{BFED7CA0-6597-425B-91E0-B6B619024430}" type="pres">
      <dgm:prSet presAssocID="{80A22E39-FF5D-4529-9631-F84DDB49428D}" presName="LevelOneTextNode" presStyleLbl="node0" presStyleIdx="0" presStyleCnt="1">
        <dgm:presLayoutVars>
          <dgm:chPref val="3"/>
        </dgm:presLayoutVars>
      </dgm:prSet>
      <dgm:spPr/>
    </dgm:pt>
    <dgm:pt modelId="{FEB42D75-D700-43DD-BF91-45F451D63FCF}" type="pres">
      <dgm:prSet presAssocID="{80A22E39-FF5D-4529-9631-F84DDB49428D}" presName="level2hierChild" presStyleCnt="0"/>
      <dgm:spPr/>
    </dgm:pt>
    <dgm:pt modelId="{1F439761-A227-4AAE-8E26-C9FC2ECB47EF}" type="pres">
      <dgm:prSet presAssocID="{5F646A6C-8ED6-49E9-AC1B-3B053C182A9A}" presName="conn2-1" presStyleLbl="parChTrans1D2" presStyleIdx="0" presStyleCnt="2"/>
      <dgm:spPr/>
    </dgm:pt>
    <dgm:pt modelId="{8A6E682B-8B65-484E-9668-74196C01C0D1}" type="pres">
      <dgm:prSet presAssocID="{5F646A6C-8ED6-49E9-AC1B-3B053C182A9A}" presName="connTx" presStyleLbl="parChTrans1D2" presStyleIdx="0" presStyleCnt="2"/>
      <dgm:spPr/>
    </dgm:pt>
    <dgm:pt modelId="{96011C02-C447-4F90-B8D7-4D569BD7A4BF}" type="pres">
      <dgm:prSet presAssocID="{F6B6553F-F808-46F1-A078-98F1BAF2D782}" presName="root2" presStyleCnt="0"/>
      <dgm:spPr/>
    </dgm:pt>
    <dgm:pt modelId="{0E124AB0-9D50-4FE4-89BE-7AA8E369359B}" type="pres">
      <dgm:prSet presAssocID="{F6B6553F-F808-46F1-A078-98F1BAF2D782}" presName="LevelTwoTextNode" presStyleLbl="node2" presStyleIdx="0" presStyleCnt="2">
        <dgm:presLayoutVars>
          <dgm:chPref val="3"/>
        </dgm:presLayoutVars>
      </dgm:prSet>
      <dgm:spPr/>
    </dgm:pt>
    <dgm:pt modelId="{1EFD9315-5D8A-493A-87E0-662843AFAC1A}" type="pres">
      <dgm:prSet presAssocID="{F6B6553F-F808-46F1-A078-98F1BAF2D782}" presName="level3hierChild" presStyleCnt="0"/>
      <dgm:spPr/>
    </dgm:pt>
    <dgm:pt modelId="{5A2AAF4E-574E-494A-B156-67BD72F0E391}" type="pres">
      <dgm:prSet presAssocID="{4B73C664-AA52-4CFC-B8B1-6311CD76736D}" presName="conn2-1" presStyleLbl="parChTrans1D3" presStyleIdx="0" presStyleCnt="3"/>
      <dgm:spPr/>
    </dgm:pt>
    <dgm:pt modelId="{BA35ECD4-1C47-4A9C-AD06-5F3D9F594C37}" type="pres">
      <dgm:prSet presAssocID="{4B73C664-AA52-4CFC-B8B1-6311CD76736D}" presName="connTx" presStyleLbl="parChTrans1D3" presStyleIdx="0" presStyleCnt="3"/>
      <dgm:spPr/>
    </dgm:pt>
    <dgm:pt modelId="{84FCFD62-CB89-42A6-81A8-565149A3656D}" type="pres">
      <dgm:prSet presAssocID="{2C3458BE-10F5-4D27-B130-57E382736A6A}" presName="root2" presStyleCnt="0"/>
      <dgm:spPr/>
    </dgm:pt>
    <dgm:pt modelId="{2C0AD9F6-B520-4C9B-AFBF-C48A6FB69D4F}" type="pres">
      <dgm:prSet presAssocID="{2C3458BE-10F5-4D27-B130-57E382736A6A}" presName="LevelTwoTextNode" presStyleLbl="node3" presStyleIdx="0" presStyleCnt="3">
        <dgm:presLayoutVars>
          <dgm:chPref val="3"/>
        </dgm:presLayoutVars>
      </dgm:prSet>
      <dgm:spPr/>
    </dgm:pt>
    <dgm:pt modelId="{35BACD4B-88C1-4A77-ABA6-19A138767890}" type="pres">
      <dgm:prSet presAssocID="{2C3458BE-10F5-4D27-B130-57E382736A6A}" presName="level3hierChild" presStyleCnt="0"/>
      <dgm:spPr/>
    </dgm:pt>
    <dgm:pt modelId="{431DE124-AF0B-4D02-8B23-47A65FBF1DF6}" type="pres">
      <dgm:prSet presAssocID="{7B852B3B-8FA1-414C-9426-1DD7C4B9D39D}" presName="conn2-1" presStyleLbl="parChTrans1D4" presStyleIdx="0" presStyleCnt="5"/>
      <dgm:spPr/>
    </dgm:pt>
    <dgm:pt modelId="{569F3D20-4BEA-46F5-9D25-12F1DC42455E}" type="pres">
      <dgm:prSet presAssocID="{7B852B3B-8FA1-414C-9426-1DD7C4B9D39D}" presName="connTx" presStyleLbl="parChTrans1D4" presStyleIdx="0" presStyleCnt="5"/>
      <dgm:spPr/>
    </dgm:pt>
    <dgm:pt modelId="{C1F68060-B272-461E-AACE-75310A2798D3}" type="pres">
      <dgm:prSet presAssocID="{3C301648-6DE3-4BE2-9BE6-F527E1544B23}" presName="root2" presStyleCnt="0"/>
      <dgm:spPr/>
    </dgm:pt>
    <dgm:pt modelId="{F572CFC8-39C4-405C-8A6A-DB7B448ACC2F}" type="pres">
      <dgm:prSet presAssocID="{3C301648-6DE3-4BE2-9BE6-F527E1544B23}" presName="LevelTwoTextNode" presStyleLbl="node4" presStyleIdx="0" presStyleCnt="5">
        <dgm:presLayoutVars>
          <dgm:chPref val="3"/>
        </dgm:presLayoutVars>
      </dgm:prSet>
      <dgm:spPr/>
    </dgm:pt>
    <dgm:pt modelId="{09E1985A-F4C3-428A-A715-9BBD7ED26864}" type="pres">
      <dgm:prSet presAssocID="{3C301648-6DE3-4BE2-9BE6-F527E1544B23}" presName="level3hierChild" presStyleCnt="0"/>
      <dgm:spPr/>
    </dgm:pt>
    <dgm:pt modelId="{1ED0B865-0E00-4B67-877D-A379E82BFCEA}" type="pres">
      <dgm:prSet presAssocID="{059E2F09-458F-4240-9C42-18ADBE7E7F10}" presName="conn2-1" presStyleLbl="parChTrans1D3" presStyleIdx="1" presStyleCnt="3"/>
      <dgm:spPr/>
    </dgm:pt>
    <dgm:pt modelId="{4C875957-3EB4-4A23-9A9F-E72D88B13459}" type="pres">
      <dgm:prSet presAssocID="{059E2F09-458F-4240-9C42-18ADBE7E7F10}" presName="connTx" presStyleLbl="parChTrans1D3" presStyleIdx="1" presStyleCnt="3"/>
      <dgm:spPr/>
    </dgm:pt>
    <dgm:pt modelId="{3BC6023C-9CF0-4E42-98E3-C6CFC988F1D7}" type="pres">
      <dgm:prSet presAssocID="{3C549FFD-8EBD-42A8-A785-62C9F78C27EF}" presName="root2" presStyleCnt="0"/>
      <dgm:spPr/>
    </dgm:pt>
    <dgm:pt modelId="{B3E2B59A-EC53-41B4-9B21-8648D2EEDA76}" type="pres">
      <dgm:prSet presAssocID="{3C549FFD-8EBD-42A8-A785-62C9F78C27EF}" presName="LevelTwoTextNode" presStyleLbl="node3" presStyleIdx="1" presStyleCnt="3">
        <dgm:presLayoutVars>
          <dgm:chPref val="3"/>
        </dgm:presLayoutVars>
      </dgm:prSet>
      <dgm:spPr/>
    </dgm:pt>
    <dgm:pt modelId="{4B27D1DB-92AE-4EF9-8B2B-E3E8ADF31A0B}" type="pres">
      <dgm:prSet presAssocID="{3C549FFD-8EBD-42A8-A785-62C9F78C27EF}" presName="level3hierChild" presStyleCnt="0"/>
      <dgm:spPr/>
    </dgm:pt>
    <dgm:pt modelId="{97AE436E-D9EA-4B7F-96B9-BCDFBA09A336}" type="pres">
      <dgm:prSet presAssocID="{A1D2A158-D5FD-4FB5-8D48-06D5A198D57F}" presName="conn2-1" presStyleLbl="parChTrans1D4" presStyleIdx="1" presStyleCnt="5"/>
      <dgm:spPr/>
    </dgm:pt>
    <dgm:pt modelId="{EFDE9789-63B9-4739-99A2-D6B8DE4B2A2A}" type="pres">
      <dgm:prSet presAssocID="{A1D2A158-D5FD-4FB5-8D48-06D5A198D57F}" presName="connTx" presStyleLbl="parChTrans1D4" presStyleIdx="1" presStyleCnt="5"/>
      <dgm:spPr/>
    </dgm:pt>
    <dgm:pt modelId="{AB9E32C8-212C-4108-A2AA-68FD5EA0C03F}" type="pres">
      <dgm:prSet presAssocID="{20DA0FF6-9353-47EE-8D33-93EB388E12C0}" presName="root2" presStyleCnt="0"/>
      <dgm:spPr/>
    </dgm:pt>
    <dgm:pt modelId="{FF3834CF-2F97-4DB6-BEF7-88AB4AB936EA}" type="pres">
      <dgm:prSet presAssocID="{20DA0FF6-9353-47EE-8D33-93EB388E12C0}" presName="LevelTwoTextNode" presStyleLbl="node4" presStyleIdx="1" presStyleCnt="5">
        <dgm:presLayoutVars>
          <dgm:chPref val="3"/>
        </dgm:presLayoutVars>
      </dgm:prSet>
      <dgm:spPr/>
    </dgm:pt>
    <dgm:pt modelId="{BE28B295-4103-45EE-913D-3BC79BF9DB2A}" type="pres">
      <dgm:prSet presAssocID="{20DA0FF6-9353-47EE-8D33-93EB388E12C0}" presName="level3hierChild" presStyleCnt="0"/>
      <dgm:spPr/>
    </dgm:pt>
    <dgm:pt modelId="{9EC5163A-5D51-4FA2-A7E6-7756CF30543A}" type="pres">
      <dgm:prSet presAssocID="{A1FA9B53-D057-4D69-B88D-1DC4ADC0FF8D}" presName="conn2-1" presStyleLbl="parChTrans1D2" presStyleIdx="1" presStyleCnt="2"/>
      <dgm:spPr/>
    </dgm:pt>
    <dgm:pt modelId="{A404280B-B377-427E-8FF7-9007AFDCF228}" type="pres">
      <dgm:prSet presAssocID="{A1FA9B53-D057-4D69-B88D-1DC4ADC0FF8D}" presName="connTx" presStyleLbl="parChTrans1D2" presStyleIdx="1" presStyleCnt="2"/>
      <dgm:spPr/>
    </dgm:pt>
    <dgm:pt modelId="{66A29386-0877-4ACC-AEAE-A95DAFF3A606}" type="pres">
      <dgm:prSet presAssocID="{E5CB8089-4ACC-41A8-98B9-E3CF947091C6}" presName="root2" presStyleCnt="0"/>
      <dgm:spPr/>
    </dgm:pt>
    <dgm:pt modelId="{796FA4FE-03BC-4847-A604-7F122BBEEFB6}" type="pres">
      <dgm:prSet presAssocID="{E5CB8089-4ACC-41A8-98B9-E3CF947091C6}" presName="LevelTwoTextNode" presStyleLbl="node2" presStyleIdx="1" presStyleCnt="2">
        <dgm:presLayoutVars>
          <dgm:chPref val="3"/>
        </dgm:presLayoutVars>
      </dgm:prSet>
      <dgm:spPr/>
    </dgm:pt>
    <dgm:pt modelId="{5214F768-DF0B-4537-BEA3-BC0C604FC891}" type="pres">
      <dgm:prSet presAssocID="{E5CB8089-4ACC-41A8-98B9-E3CF947091C6}" presName="level3hierChild" presStyleCnt="0"/>
      <dgm:spPr/>
    </dgm:pt>
    <dgm:pt modelId="{F4B56C47-820F-4B90-834E-FD4FA5249A59}" type="pres">
      <dgm:prSet presAssocID="{CF3B5B9D-6E53-43A8-AC9D-AA5B20C28648}" presName="conn2-1" presStyleLbl="parChTrans1D3" presStyleIdx="2" presStyleCnt="3"/>
      <dgm:spPr/>
    </dgm:pt>
    <dgm:pt modelId="{1CA0FBCC-610D-4E5F-BB01-EE0898047C2D}" type="pres">
      <dgm:prSet presAssocID="{CF3B5B9D-6E53-43A8-AC9D-AA5B20C28648}" presName="connTx" presStyleLbl="parChTrans1D3" presStyleIdx="2" presStyleCnt="3"/>
      <dgm:spPr/>
    </dgm:pt>
    <dgm:pt modelId="{A5502713-84DC-4719-962B-ED2D524EC424}" type="pres">
      <dgm:prSet presAssocID="{28F4E89A-76E1-455A-890B-2DF1DB2FE30A}" presName="root2" presStyleCnt="0"/>
      <dgm:spPr/>
    </dgm:pt>
    <dgm:pt modelId="{456478E6-C83D-4FDE-B3B9-EC36D69A4E96}" type="pres">
      <dgm:prSet presAssocID="{28F4E89A-76E1-455A-890B-2DF1DB2FE30A}" presName="LevelTwoTextNode" presStyleLbl="node3" presStyleIdx="2" presStyleCnt="3">
        <dgm:presLayoutVars>
          <dgm:chPref val="3"/>
        </dgm:presLayoutVars>
      </dgm:prSet>
      <dgm:spPr/>
    </dgm:pt>
    <dgm:pt modelId="{40048DB2-C7F5-46DC-8727-47579620A689}" type="pres">
      <dgm:prSet presAssocID="{28F4E89A-76E1-455A-890B-2DF1DB2FE30A}" presName="level3hierChild" presStyleCnt="0"/>
      <dgm:spPr/>
    </dgm:pt>
    <dgm:pt modelId="{AF6DAE96-BBBB-4453-8BF7-D7A802010EAC}" type="pres">
      <dgm:prSet presAssocID="{A72F45D1-73D8-414E-9224-F77601A53C8D}" presName="conn2-1" presStyleLbl="parChTrans1D4" presStyleIdx="2" presStyleCnt="5"/>
      <dgm:spPr/>
    </dgm:pt>
    <dgm:pt modelId="{62CA6344-30EF-4EFC-8218-7E1755D45927}" type="pres">
      <dgm:prSet presAssocID="{A72F45D1-73D8-414E-9224-F77601A53C8D}" presName="connTx" presStyleLbl="parChTrans1D4" presStyleIdx="2" presStyleCnt="5"/>
      <dgm:spPr/>
    </dgm:pt>
    <dgm:pt modelId="{872B6C56-8884-494D-9CA0-4AF223A3E43A}" type="pres">
      <dgm:prSet presAssocID="{330EECA7-D8F4-43C1-8EE1-0E2A490B0B0C}" presName="root2" presStyleCnt="0"/>
      <dgm:spPr/>
    </dgm:pt>
    <dgm:pt modelId="{8B503396-1389-4717-8343-98D20B4C8100}" type="pres">
      <dgm:prSet presAssocID="{330EECA7-D8F4-43C1-8EE1-0E2A490B0B0C}" presName="LevelTwoTextNode" presStyleLbl="node4" presStyleIdx="2" presStyleCnt="5">
        <dgm:presLayoutVars>
          <dgm:chPref val="3"/>
        </dgm:presLayoutVars>
      </dgm:prSet>
      <dgm:spPr/>
    </dgm:pt>
    <dgm:pt modelId="{3916DFE8-B6E8-407A-84D3-E896D56B5468}" type="pres">
      <dgm:prSet presAssocID="{330EECA7-D8F4-43C1-8EE1-0E2A490B0B0C}" presName="level3hierChild" presStyleCnt="0"/>
      <dgm:spPr/>
    </dgm:pt>
    <dgm:pt modelId="{69B659C2-D6B0-4E14-9229-5B9E5BE0E1C4}" type="pres">
      <dgm:prSet presAssocID="{476B4482-9CE0-4ADA-9C49-DC4A3764FFC2}" presName="conn2-1" presStyleLbl="parChTrans1D4" presStyleIdx="3" presStyleCnt="5"/>
      <dgm:spPr/>
    </dgm:pt>
    <dgm:pt modelId="{A20D6EC2-FCD4-41E6-90C1-B9CEA9B094CB}" type="pres">
      <dgm:prSet presAssocID="{476B4482-9CE0-4ADA-9C49-DC4A3764FFC2}" presName="connTx" presStyleLbl="parChTrans1D4" presStyleIdx="3" presStyleCnt="5"/>
      <dgm:spPr/>
    </dgm:pt>
    <dgm:pt modelId="{80958B82-ACA3-4212-8F88-979E3B3D5BE9}" type="pres">
      <dgm:prSet presAssocID="{AA43FF7D-DC4F-4C5B-8F4A-3484AFCE7B76}" presName="root2" presStyleCnt="0"/>
      <dgm:spPr/>
    </dgm:pt>
    <dgm:pt modelId="{3000BD00-E74D-4C6D-8CCE-560BED714ECC}" type="pres">
      <dgm:prSet presAssocID="{AA43FF7D-DC4F-4C5B-8F4A-3484AFCE7B76}" presName="LevelTwoTextNode" presStyleLbl="node4" presStyleIdx="3" presStyleCnt="5">
        <dgm:presLayoutVars>
          <dgm:chPref val="3"/>
        </dgm:presLayoutVars>
      </dgm:prSet>
      <dgm:spPr/>
    </dgm:pt>
    <dgm:pt modelId="{B7699DC7-70B0-4C67-84E7-7EA2336F3834}" type="pres">
      <dgm:prSet presAssocID="{AA43FF7D-DC4F-4C5B-8F4A-3484AFCE7B76}" presName="level3hierChild" presStyleCnt="0"/>
      <dgm:spPr/>
    </dgm:pt>
    <dgm:pt modelId="{C4BDE378-80D4-4F9E-9E07-F492B12CB760}" type="pres">
      <dgm:prSet presAssocID="{97954741-6968-4A8B-A8B9-07255A5283D1}" presName="conn2-1" presStyleLbl="parChTrans1D4" presStyleIdx="4" presStyleCnt="5"/>
      <dgm:spPr/>
    </dgm:pt>
    <dgm:pt modelId="{8F467B28-3C0D-4550-8729-13712278A99C}" type="pres">
      <dgm:prSet presAssocID="{97954741-6968-4A8B-A8B9-07255A5283D1}" presName="connTx" presStyleLbl="parChTrans1D4" presStyleIdx="4" presStyleCnt="5"/>
      <dgm:spPr/>
    </dgm:pt>
    <dgm:pt modelId="{F64B2FCC-9936-4D83-A733-E2D3498A71D7}" type="pres">
      <dgm:prSet presAssocID="{64F5764E-1CDA-4C3A-B316-ACC239ED4187}" presName="root2" presStyleCnt="0"/>
      <dgm:spPr/>
    </dgm:pt>
    <dgm:pt modelId="{470A9A44-6C3F-40CB-AF9E-7B534F0FDDFA}" type="pres">
      <dgm:prSet presAssocID="{64F5764E-1CDA-4C3A-B316-ACC239ED4187}" presName="LevelTwoTextNode" presStyleLbl="node4" presStyleIdx="4" presStyleCnt="5">
        <dgm:presLayoutVars>
          <dgm:chPref val="3"/>
        </dgm:presLayoutVars>
      </dgm:prSet>
      <dgm:spPr/>
    </dgm:pt>
    <dgm:pt modelId="{9BDF9020-F913-4D54-995A-403C1234545B}" type="pres">
      <dgm:prSet presAssocID="{64F5764E-1CDA-4C3A-B316-ACC239ED4187}" presName="level3hierChild" presStyleCnt="0"/>
      <dgm:spPr/>
    </dgm:pt>
  </dgm:ptLst>
  <dgm:cxnLst>
    <dgm:cxn modelId="{8B45C206-A695-438C-88B6-8F334BA10606}" type="presOf" srcId="{97954741-6968-4A8B-A8B9-07255A5283D1}" destId="{C4BDE378-80D4-4F9E-9E07-F492B12CB760}" srcOrd="0" destOrd="0" presId="urn:microsoft.com/office/officeart/2005/8/layout/hierarchy2"/>
    <dgm:cxn modelId="{3620D10C-A98C-4CD4-B33D-14D3CD56B794}" type="presOf" srcId="{7B852B3B-8FA1-414C-9426-1DD7C4B9D39D}" destId="{569F3D20-4BEA-46F5-9D25-12F1DC42455E}" srcOrd="1" destOrd="0" presId="urn:microsoft.com/office/officeart/2005/8/layout/hierarchy2"/>
    <dgm:cxn modelId="{AFBBE40D-25A5-4A12-BAA9-E84DB9AB6088}" type="presOf" srcId="{A1D2A158-D5FD-4FB5-8D48-06D5A198D57F}" destId="{97AE436E-D9EA-4B7F-96B9-BCDFBA09A336}" srcOrd="0" destOrd="0" presId="urn:microsoft.com/office/officeart/2005/8/layout/hierarchy2"/>
    <dgm:cxn modelId="{E1471F0E-D5FB-4FE4-AB9E-243B012F4F62}" type="presOf" srcId="{A1D2A158-D5FD-4FB5-8D48-06D5A198D57F}" destId="{EFDE9789-63B9-4739-99A2-D6B8DE4B2A2A}" srcOrd="1" destOrd="0" presId="urn:microsoft.com/office/officeart/2005/8/layout/hierarchy2"/>
    <dgm:cxn modelId="{63657F0E-B444-436F-88BA-8428C1502F57}" type="presOf" srcId="{A72F45D1-73D8-414E-9224-F77601A53C8D}" destId="{62CA6344-30EF-4EFC-8218-7E1755D45927}" srcOrd="1" destOrd="0" presId="urn:microsoft.com/office/officeart/2005/8/layout/hierarchy2"/>
    <dgm:cxn modelId="{4C4BBF12-D67C-494B-A326-584FE291535B}" type="presOf" srcId="{3C301648-6DE3-4BE2-9BE6-F527E1544B23}" destId="{F572CFC8-39C4-405C-8A6A-DB7B448ACC2F}" srcOrd="0" destOrd="0" presId="urn:microsoft.com/office/officeart/2005/8/layout/hierarchy2"/>
    <dgm:cxn modelId="{7E501519-7FA0-4D86-A11C-766BA8A9E9CD}" srcId="{2C3458BE-10F5-4D27-B130-57E382736A6A}" destId="{3C301648-6DE3-4BE2-9BE6-F527E1544B23}" srcOrd="0" destOrd="0" parTransId="{7B852B3B-8FA1-414C-9426-1DD7C4B9D39D}" sibTransId="{6AFC5D38-092F-4EE6-B535-D021DDC17D86}"/>
    <dgm:cxn modelId="{1E3B0529-32E1-4321-8351-49C343A98DC7}" type="presOf" srcId="{A1FA9B53-D057-4D69-B88D-1DC4ADC0FF8D}" destId="{9EC5163A-5D51-4FA2-A7E6-7756CF30543A}" srcOrd="0" destOrd="0" presId="urn:microsoft.com/office/officeart/2005/8/layout/hierarchy2"/>
    <dgm:cxn modelId="{FE3D6837-31F8-4C69-85B4-EFCAA616425F}" type="presOf" srcId="{2C3458BE-10F5-4D27-B130-57E382736A6A}" destId="{2C0AD9F6-B520-4C9B-AFBF-C48A6FB69D4F}" srcOrd="0" destOrd="0" presId="urn:microsoft.com/office/officeart/2005/8/layout/hierarchy2"/>
    <dgm:cxn modelId="{65BEAD38-8D77-4552-B859-B76A98E8CD41}" type="presOf" srcId="{A1FA9B53-D057-4D69-B88D-1DC4ADC0FF8D}" destId="{A404280B-B377-427E-8FF7-9007AFDCF228}" srcOrd="1" destOrd="0" presId="urn:microsoft.com/office/officeart/2005/8/layout/hierarchy2"/>
    <dgm:cxn modelId="{F2D4FB3B-876D-486E-B71B-78FEA77BB4A4}" type="presOf" srcId="{A72F45D1-73D8-414E-9224-F77601A53C8D}" destId="{AF6DAE96-BBBB-4453-8BF7-D7A802010EAC}" srcOrd="0" destOrd="0" presId="urn:microsoft.com/office/officeart/2005/8/layout/hierarchy2"/>
    <dgm:cxn modelId="{78331E3C-33B1-455D-8B5E-4D72266CD468}" type="presOf" srcId="{64F5764E-1CDA-4C3A-B316-ACC239ED4187}" destId="{470A9A44-6C3F-40CB-AF9E-7B534F0FDDFA}" srcOrd="0" destOrd="0" presId="urn:microsoft.com/office/officeart/2005/8/layout/hierarchy2"/>
    <dgm:cxn modelId="{7E15E63E-CB7C-447D-BE22-705C25EC869F}" type="presOf" srcId="{3C549FFD-8EBD-42A8-A785-62C9F78C27EF}" destId="{B3E2B59A-EC53-41B4-9B21-8648D2EEDA76}" srcOrd="0" destOrd="0" presId="urn:microsoft.com/office/officeart/2005/8/layout/hierarchy2"/>
    <dgm:cxn modelId="{9064DE5F-31CE-4AC5-9E3D-CDC6FA921048}" type="presOf" srcId="{7B852B3B-8FA1-414C-9426-1DD7C4B9D39D}" destId="{431DE124-AF0B-4D02-8B23-47A65FBF1DF6}" srcOrd="0" destOrd="0" presId="urn:microsoft.com/office/officeart/2005/8/layout/hierarchy2"/>
    <dgm:cxn modelId="{E1377D61-DF2B-49C6-99F7-7487DF78460A}" type="presOf" srcId="{E5CB8089-4ACC-41A8-98B9-E3CF947091C6}" destId="{796FA4FE-03BC-4847-A604-7F122BBEEFB6}" srcOrd="0" destOrd="0" presId="urn:microsoft.com/office/officeart/2005/8/layout/hierarchy2"/>
    <dgm:cxn modelId="{42CE7E64-E71D-48AA-B023-8E4A0AD0AFBB}" type="presOf" srcId="{476B4482-9CE0-4ADA-9C49-DC4A3764FFC2}" destId="{A20D6EC2-FCD4-41E6-90C1-B9CEA9B094CB}" srcOrd="1" destOrd="0" presId="urn:microsoft.com/office/officeart/2005/8/layout/hierarchy2"/>
    <dgm:cxn modelId="{8C432668-32BD-4195-8F80-87100CFD2DA7}" type="presOf" srcId="{F6B6553F-F808-46F1-A078-98F1BAF2D782}" destId="{0E124AB0-9D50-4FE4-89BE-7AA8E369359B}" srcOrd="0" destOrd="0" presId="urn:microsoft.com/office/officeart/2005/8/layout/hierarchy2"/>
    <dgm:cxn modelId="{730D2C4B-933B-487C-B0B7-750FC04A8448}" type="presOf" srcId="{CF3B5B9D-6E53-43A8-AC9D-AA5B20C28648}" destId="{F4B56C47-820F-4B90-834E-FD4FA5249A59}" srcOrd="0" destOrd="0" presId="urn:microsoft.com/office/officeart/2005/8/layout/hierarchy2"/>
    <dgm:cxn modelId="{A6E3524C-5672-4436-B4DD-035C90B65700}" srcId="{F6B6553F-F808-46F1-A078-98F1BAF2D782}" destId="{3C549FFD-8EBD-42A8-A785-62C9F78C27EF}" srcOrd="1" destOrd="0" parTransId="{059E2F09-458F-4240-9C42-18ADBE7E7F10}" sibTransId="{69C6BCC6-8131-4293-9951-59584D81F042}"/>
    <dgm:cxn modelId="{DCBEFB6D-92ED-4603-A555-9E3D61FE2B72}" srcId="{E5CB8089-4ACC-41A8-98B9-E3CF947091C6}" destId="{28F4E89A-76E1-455A-890B-2DF1DB2FE30A}" srcOrd="0" destOrd="0" parTransId="{CF3B5B9D-6E53-43A8-AC9D-AA5B20C28648}" sibTransId="{57FCB94C-6C00-4C75-9A94-AE415AFD70E3}"/>
    <dgm:cxn modelId="{80D6B652-BEA1-41AC-88B8-D2D5BD4DCA27}" type="presOf" srcId="{80A22E39-FF5D-4529-9631-F84DDB49428D}" destId="{BFED7CA0-6597-425B-91E0-B6B619024430}" srcOrd="0" destOrd="0" presId="urn:microsoft.com/office/officeart/2005/8/layout/hierarchy2"/>
    <dgm:cxn modelId="{1D0FBC56-89E1-4B95-AE0D-98E76A9080FA}" type="presOf" srcId="{5F646A6C-8ED6-49E9-AC1B-3B053C182A9A}" destId="{1F439761-A227-4AAE-8E26-C9FC2ECB47EF}" srcOrd="0" destOrd="0" presId="urn:microsoft.com/office/officeart/2005/8/layout/hierarchy2"/>
    <dgm:cxn modelId="{A1B73479-CDB4-4C42-AB2E-913ADA3C6A47}" type="presOf" srcId="{AA43FF7D-DC4F-4C5B-8F4A-3484AFCE7B76}" destId="{3000BD00-E74D-4C6D-8CCE-560BED714ECC}" srcOrd="0" destOrd="0" presId="urn:microsoft.com/office/officeart/2005/8/layout/hierarchy2"/>
    <dgm:cxn modelId="{50B8AE7A-4ECA-4A03-8F54-F083F2ECFE9A}" type="presOf" srcId="{4B73C664-AA52-4CFC-B8B1-6311CD76736D}" destId="{5A2AAF4E-574E-494A-B156-67BD72F0E391}" srcOrd="0" destOrd="0" presId="urn:microsoft.com/office/officeart/2005/8/layout/hierarchy2"/>
    <dgm:cxn modelId="{7133B08C-381A-4C73-840F-377EF7B04932}" type="presOf" srcId="{476B4482-9CE0-4ADA-9C49-DC4A3764FFC2}" destId="{69B659C2-D6B0-4E14-9229-5B9E5BE0E1C4}" srcOrd="0" destOrd="0" presId="urn:microsoft.com/office/officeart/2005/8/layout/hierarchy2"/>
    <dgm:cxn modelId="{059D8FA3-532C-4676-8EFD-52960F9936F9}" type="presOf" srcId="{059E2F09-458F-4240-9C42-18ADBE7E7F10}" destId="{1ED0B865-0E00-4B67-877D-A379E82BFCEA}" srcOrd="0" destOrd="0" presId="urn:microsoft.com/office/officeart/2005/8/layout/hierarchy2"/>
    <dgm:cxn modelId="{3AAE79A9-C097-4BDA-8F25-D2927FE574B3}" type="presOf" srcId="{330EECA7-D8F4-43C1-8EE1-0E2A490B0B0C}" destId="{8B503396-1389-4717-8343-98D20B4C8100}" srcOrd="0" destOrd="0" presId="urn:microsoft.com/office/officeart/2005/8/layout/hierarchy2"/>
    <dgm:cxn modelId="{88048CA9-E2C2-4A76-9D7E-BB113A5BD2E2}" type="presOf" srcId="{0BD0DFF5-E28A-40EA-B2A6-4B9824A8D870}" destId="{9CF76855-A31A-4D55-8321-862A27CC9BBF}" srcOrd="0" destOrd="0" presId="urn:microsoft.com/office/officeart/2005/8/layout/hierarchy2"/>
    <dgm:cxn modelId="{539A1BB6-DB7B-4F72-99FE-772BF8303CB9}" srcId="{80A22E39-FF5D-4529-9631-F84DDB49428D}" destId="{E5CB8089-4ACC-41A8-98B9-E3CF947091C6}" srcOrd="1" destOrd="0" parTransId="{A1FA9B53-D057-4D69-B88D-1DC4ADC0FF8D}" sibTransId="{8FB4C747-E4AC-4A03-9121-0D1258F13F77}"/>
    <dgm:cxn modelId="{838E14BA-FBD6-4B7A-8A8A-C9E63487D2CF}" type="presOf" srcId="{059E2F09-458F-4240-9C42-18ADBE7E7F10}" destId="{4C875957-3EB4-4A23-9A9F-E72D88B13459}" srcOrd="1" destOrd="0" presId="urn:microsoft.com/office/officeart/2005/8/layout/hierarchy2"/>
    <dgm:cxn modelId="{68A38ABB-89FE-4F69-AF7F-DED5D61840F0}" srcId="{28F4E89A-76E1-455A-890B-2DF1DB2FE30A}" destId="{330EECA7-D8F4-43C1-8EE1-0E2A490B0B0C}" srcOrd="0" destOrd="0" parTransId="{A72F45D1-73D8-414E-9224-F77601A53C8D}" sibTransId="{1739E01A-3C9C-4803-A412-B8953CA653F8}"/>
    <dgm:cxn modelId="{A33A36BC-8C6C-4AC5-A794-0EBBE05D39E5}" srcId="{80A22E39-FF5D-4529-9631-F84DDB49428D}" destId="{F6B6553F-F808-46F1-A078-98F1BAF2D782}" srcOrd="0" destOrd="0" parTransId="{5F646A6C-8ED6-49E9-AC1B-3B053C182A9A}" sibTransId="{16BE0D93-163D-4D29-B70C-79C8AB538607}"/>
    <dgm:cxn modelId="{0AA46BBE-12E0-4787-A115-A6DFDE624BCD}" srcId="{0BD0DFF5-E28A-40EA-B2A6-4B9824A8D870}" destId="{80A22E39-FF5D-4529-9631-F84DDB49428D}" srcOrd="0" destOrd="0" parTransId="{CC11C4A2-CCD0-45C8-9659-90040EA26043}" sibTransId="{14F61D7C-7E74-4F06-86B1-9F40EC3A2B84}"/>
    <dgm:cxn modelId="{F45ED8CD-7962-4B5D-A219-8733938AA238}" srcId="{F6B6553F-F808-46F1-A078-98F1BAF2D782}" destId="{2C3458BE-10F5-4D27-B130-57E382736A6A}" srcOrd="0" destOrd="0" parTransId="{4B73C664-AA52-4CFC-B8B1-6311CD76736D}" sibTransId="{744EDE31-CFDB-43CA-B09F-0176B34F2854}"/>
    <dgm:cxn modelId="{031E1DCE-00F2-46D5-9FA7-ED9B981928D4}" srcId="{330EECA7-D8F4-43C1-8EE1-0E2A490B0B0C}" destId="{AA43FF7D-DC4F-4C5B-8F4A-3484AFCE7B76}" srcOrd="0" destOrd="0" parTransId="{476B4482-9CE0-4ADA-9C49-DC4A3764FFC2}" sibTransId="{8AE64789-51F3-4A6A-A0EA-06501C292AD4}"/>
    <dgm:cxn modelId="{3B806ED7-739B-417F-97A9-3EB4563AFEFD}" srcId="{AA43FF7D-DC4F-4C5B-8F4A-3484AFCE7B76}" destId="{64F5764E-1CDA-4C3A-B316-ACC239ED4187}" srcOrd="0" destOrd="0" parTransId="{97954741-6968-4A8B-A8B9-07255A5283D1}" sibTransId="{38AE86D0-3ED8-40B5-A2E5-C8D80C2AAAEE}"/>
    <dgm:cxn modelId="{D94B5DD8-BB3C-4811-9933-DC9AE8C952CA}" type="presOf" srcId="{97954741-6968-4A8B-A8B9-07255A5283D1}" destId="{8F467B28-3C0D-4550-8729-13712278A99C}" srcOrd="1" destOrd="0" presId="urn:microsoft.com/office/officeart/2005/8/layout/hierarchy2"/>
    <dgm:cxn modelId="{C41D42E1-8060-40E7-8247-41B4ABBDAEBA}" type="presOf" srcId="{5F646A6C-8ED6-49E9-AC1B-3B053C182A9A}" destId="{8A6E682B-8B65-484E-9668-74196C01C0D1}" srcOrd="1" destOrd="0" presId="urn:microsoft.com/office/officeart/2005/8/layout/hierarchy2"/>
    <dgm:cxn modelId="{5597A6EA-A03F-4233-B455-5E6B271DA071}" type="presOf" srcId="{20DA0FF6-9353-47EE-8D33-93EB388E12C0}" destId="{FF3834CF-2F97-4DB6-BEF7-88AB4AB936EA}" srcOrd="0" destOrd="0" presId="urn:microsoft.com/office/officeart/2005/8/layout/hierarchy2"/>
    <dgm:cxn modelId="{CFE016EB-3149-444C-BFE6-A8E3C9F9F80B}" type="presOf" srcId="{28F4E89A-76E1-455A-890B-2DF1DB2FE30A}" destId="{456478E6-C83D-4FDE-B3B9-EC36D69A4E96}" srcOrd="0" destOrd="0" presId="urn:microsoft.com/office/officeart/2005/8/layout/hierarchy2"/>
    <dgm:cxn modelId="{B294EAEE-D3EB-4D12-AD4C-43B7D46AD0D5}" type="presOf" srcId="{4B73C664-AA52-4CFC-B8B1-6311CD76736D}" destId="{BA35ECD4-1C47-4A9C-AD06-5F3D9F594C37}" srcOrd="1" destOrd="0" presId="urn:microsoft.com/office/officeart/2005/8/layout/hierarchy2"/>
    <dgm:cxn modelId="{12BDF3F2-20CB-4833-8DCF-A117F8ACF5D3}" srcId="{3C549FFD-8EBD-42A8-A785-62C9F78C27EF}" destId="{20DA0FF6-9353-47EE-8D33-93EB388E12C0}" srcOrd="0" destOrd="0" parTransId="{A1D2A158-D5FD-4FB5-8D48-06D5A198D57F}" sibTransId="{B35A8749-982E-40FE-8A4B-64263C2D5741}"/>
    <dgm:cxn modelId="{3E270CF5-A8A4-4413-9848-0A65B468135E}" type="presOf" srcId="{CF3B5B9D-6E53-43A8-AC9D-AA5B20C28648}" destId="{1CA0FBCC-610D-4E5F-BB01-EE0898047C2D}" srcOrd="1" destOrd="0" presId="urn:microsoft.com/office/officeart/2005/8/layout/hierarchy2"/>
    <dgm:cxn modelId="{7C9B571D-DC3F-4ABC-8D35-258F36721C0A}" type="presParOf" srcId="{9CF76855-A31A-4D55-8321-862A27CC9BBF}" destId="{CA000144-8E44-43D5-B49F-3141A91C34C1}" srcOrd="0" destOrd="0" presId="urn:microsoft.com/office/officeart/2005/8/layout/hierarchy2"/>
    <dgm:cxn modelId="{A6826EE3-CD94-4F59-905A-F15370A02E84}" type="presParOf" srcId="{CA000144-8E44-43D5-B49F-3141A91C34C1}" destId="{BFED7CA0-6597-425B-91E0-B6B619024430}" srcOrd="0" destOrd="0" presId="urn:microsoft.com/office/officeart/2005/8/layout/hierarchy2"/>
    <dgm:cxn modelId="{792E8DC7-5FA9-478B-BAC5-336146592B6D}" type="presParOf" srcId="{CA000144-8E44-43D5-B49F-3141A91C34C1}" destId="{FEB42D75-D700-43DD-BF91-45F451D63FCF}" srcOrd="1" destOrd="0" presId="urn:microsoft.com/office/officeart/2005/8/layout/hierarchy2"/>
    <dgm:cxn modelId="{B6CF4371-31AE-4088-B97B-CF8B010DB3DD}" type="presParOf" srcId="{FEB42D75-D700-43DD-BF91-45F451D63FCF}" destId="{1F439761-A227-4AAE-8E26-C9FC2ECB47EF}" srcOrd="0" destOrd="0" presId="urn:microsoft.com/office/officeart/2005/8/layout/hierarchy2"/>
    <dgm:cxn modelId="{72CA8802-7FAF-4722-BFF6-71E3BD095C5A}" type="presParOf" srcId="{1F439761-A227-4AAE-8E26-C9FC2ECB47EF}" destId="{8A6E682B-8B65-484E-9668-74196C01C0D1}" srcOrd="0" destOrd="0" presId="urn:microsoft.com/office/officeart/2005/8/layout/hierarchy2"/>
    <dgm:cxn modelId="{EBB7C0E2-1153-40C1-A186-3BDC03B8E1A6}" type="presParOf" srcId="{FEB42D75-D700-43DD-BF91-45F451D63FCF}" destId="{96011C02-C447-4F90-B8D7-4D569BD7A4BF}" srcOrd="1" destOrd="0" presId="urn:microsoft.com/office/officeart/2005/8/layout/hierarchy2"/>
    <dgm:cxn modelId="{20EF2EBF-228D-414C-B2D2-297044481436}" type="presParOf" srcId="{96011C02-C447-4F90-B8D7-4D569BD7A4BF}" destId="{0E124AB0-9D50-4FE4-89BE-7AA8E369359B}" srcOrd="0" destOrd="0" presId="urn:microsoft.com/office/officeart/2005/8/layout/hierarchy2"/>
    <dgm:cxn modelId="{BBE668B4-A3FB-42A9-A5B5-F6876343FE5B}" type="presParOf" srcId="{96011C02-C447-4F90-B8D7-4D569BD7A4BF}" destId="{1EFD9315-5D8A-493A-87E0-662843AFAC1A}" srcOrd="1" destOrd="0" presId="urn:microsoft.com/office/officeart/2005/8/layout/hierarchy2"/>
    <dgm:cxn modelId="{6EB720B9-6F32-4906-A075-B887E87356AF}" type="presParOf" srcId="{1EFD9315-5D8A-493A-87E0-662843AFAC1A}" destId="{5A2AAF4E-574E-494A-B156-67BD72F0E391}" srcOrd="0" destOrd="0" presId="urn:microsoft.com/office/officeart/2005/8/layout/hierarchy2"/>
    <dgm:cxn modelId="{3B198450-D639-48A5-BC45-924CF129594B}" type="presParOf" srcId="{5A2AAF4E-574E-494A-B156-67BD72F0E391}" destId="{BA35ECD4-1C47-4A9C-AD06-5F3D9F594C37}" srcOrd="0" destOrd="0" presId="urn:microsoft.com/office/officeart/2005/8/layout/hierarchy2"/>
    <dgm:cxn modelId="{2D86B42F-D134-4FB8-9007-8F5695BB4D6E}" type="presParOf" srcId="{1EFD9315-5D8A-493A-87E0-662843AFAC1A}" destId="{84FCFD62-CB89-42A6-81A8-565149A3656D}" srcOrd="1" destOrd="0" presId="urn:microsoft.com/office/officeart/2005/8/layout/hierarchy2"/>
    <dgm:cxn modelId="{D2BECE3F-C09E-4B0B-B4EC-A2E87CBECD81}" type="presParOf" srcId="{84FCFD62-CB89-42A6-81A8-565149A3656D}" destId="{2C0AD9F6-B520-4C9B-AFBF-C48A6FB69D4F}" srcOrd="0" destOrd="0" presId="urn:microsoft.com/office/officeart/2005/8/layout/hierarchy2"/>
    <dgm:cxn modelId="{908BCE2A-3A07-40AB-B048-46929C9B7A5B}" type="presParOf" srcId="{84FCFD62-CB89-42A6-81A8-565149A3656D}" destId="{35BACD4B-88C1-4A77-ABA6-19A138767890}" srcOrd="1" destOrd="0" presId="urn:microsoft.com/office/officeart/2005/8/layout/hierarchy2"/>
    <dgm:cxn modelId="{C3773919-7597-4281-BA30-C3D483F3BFC9}" type="presParOf" srcId="{35BACD4B-88C1-4A77-ABA6-19A138767890}" destId="{431DE124-AF0B-4D02-8B23-47A65FBF1DF6}" srcOrd="0" destOrd="0" presId="urn:microsoft.com/office/officeart/2005/8/layout/hierarchy2"/>
    <dgm:cxn modelId="{94034E78-7334-4B3E-BA24-1D154F8743CC}" type="presParOf" srcId="{431DE124-AF0B-4D02-8B23-47A65FBF1DF6}" destId="{569F3D20-4BEA-46F5-9D25-12F1DC42455E}" srcOrd="0" destOrd="0" presId="urn:microsoft.com/office/officeart/2005/8/layout/hierarchy2"/>
    <dgm:cxn modelId="{62159A34-6A07-4C00-B3D4-99CCEE7AD72F}" type="presParOf" srcId="{35BACD4B-88C1-4A77-ABA6-19A138767890}" destId="{C1F68060-B272-461E-AACE-75310A2798D3}" srcOrd="1" destOrd="0" presId="urn:microsoft.com/office/officeart/2005/8/layout/hierarchy2"/>
    <dgm:cxn modelId="{AEC00643-F2E2-4B5E-A030-E6B6B3944772}" type="presParOf" srcId="{C1F68060-B272-461E-AACE-75310A2798D3}" destId="{F572CFC8-39C4-405C-8A6A-DB7B448ACC2F}" srcOrd="0" destOrd="0" presId="urn:microsoft.com/office/officeart/2005/8/layout/hierarchy2"/>
    <dgm:cxn modelId="{17182641-F86E-4018-97E4-67EB84D75BAF}" type="presParOf" srcId="{C1F68060-B272-461E-AACE-75310A2798D3}" destId="{09E1985A-F4C3-428A-A715-9BBD7ED26864}" srcOrd="1" destOrd="0" presId="urn:microsoft.com/office/officeart/2005/8/layout/hierarchy2"/>
    <dgm:cxn modelId="{CCC62013-8A64-4B6C-A2F6-32F572F08898}" type="presParOf" srcId="{1EFD9315-5D8A-493A-87E0-662843AFAC1A}" destId="{1ED0B865-0E00-4B67-877D-A379E82BFCEA}" srcOrd="2" destOrd="0" presId="urn:microsoft.com/office/officeart/2005/8/layout/hierarchy2"/>
    <dgm:cxn modelId="{31B61C77-989C-42EF-874D-864996388BFB}" type="presParOf" srcId="{1ED0B865-0E00-4B67-877D-A379E82BFCEA}" destId="{4C875957-3EB4-4A23-9A9F-E72D88B13459}" srcOrd="0" destOrd="0" presId="urn:microsoft.com/office/officeart/2005/8/layout/hierarchy2"/>
    <dgm:cxn modelId="{6811FFC1-EF4A-4055-A6F7-7455E11C3455}" type="presParOf" srcId="{1EFD9315-5D8A-493A-87E0-662843AFAC1A}" destId="{3BC6023C-9CF0-4E42-98E3-C6CFC988F1D7}" srcOrd="3" destOrd="0" presId="urn:microsoft.com/office/officeart/2005/8/layout/hierarchy2"/>
    <dgm:cxn modelId="{C0D6F829-9D94-4675-8E3B-E109866AC1FE}" type="presParOf" srcId="{3BC6023C-9CF0-4E42-98E3-C6CFC988F1D7}" destId="{B3E2B59A-EC53-41B4-9B21-8648D2EEDA76}" srcOrd="0" destOrd="0" presId="urn:microsoft.com/office/officeart/2005/8/layout/hierarchy2"/>
    <dgm:cxn modelId="{AD3A3E0F-DAE7-4F09-A607-4D9D58E58786}" type="presParOf" srcId="{3BC6023C-9CF0-4E42-98E3-C6CFC988F1D7}" destId="{4B27D1DB-92AE-4EF9-8B2B-E3E8ADF31A0B}" srcOrd="1" destOrd="0" presId="urn:microsoft.com/office/officeart/2005/8/layout/hierarchy2"/>
    <dgm:cxn modelId="{37EB1407-6DBB-412A-AE20-337CBA74F976}" type="presParOf" srcId="{4B27D1DB-92AE-4EF9-8B2B-E3E8ADF31A0B}" destId="{97AE436E-D9EA-4B7F-96B9-BCDFBA09A336}" srcOrd="0" destOrd="0" presId="urn:microsoft.com/office/officeart/2005/8/layout/hierarchy2"/>
    <dgm:cxn modelId="{426923A8-E1D1-40A3-A66B-E1DD447E3904}" type="presParOf" srcId="{97AE436E-D9EA-4B7F-96B9-BCDFBA09A336}" destId="{EFDE9789-63B9-4739-99A2-D6B8DE4B2A2A}" srcOrd="0" destOrd="0" presId="urn:microsoft.com/office/officeart/2005/8/layout/hierarchy2"/>
    <dgm:cxn modelId="{886F668C-D17B-4F65-92C7-2E887E6F13B6}" type="presParOf" srcId="{4B27D1DB-92AE-4EF9-8B2B-E3E8ADF31A0B}" destId="{AB9E32C8-212C-4108-A2AA-68FD5EA0C03F}" srcOrd="1" destOrd="0" presId="urn:microsoft.com/office/officeart/2005/8/layout/hierarchy2"/>
    <dgm:cxn modelId="{B5B16C38-A128-4064-B7CB-69744C77C880}" type="presParOf" srcId="{AB9E32C8-212C-4108-A2AA-68FD5EA0C03F}" destId="{FF3834CF-2F97-4DB6-BEF7-88AB4AB936EA}" srcOrd="0" destOrd="0" presId="urn:microsoft.com/office/officeart/2005/8/layout/hierarchy2"/>
    <dgm:cxn modelId="{31E5D667-A341-463F-AB04-400BDAE8B906}" type="presParOf" srcId="{AB9E32C8-212C-4108-A2AA-68FD5EA0C03F}" destId="{BE28B295-4103-45EE-913D-3BC79BF9DB2A}" srcOrd="1" destOrd="0" presId="urn:microsoft.com/office/officeart/2005/8/layout/hierarchy2"/>
    <dgm:cxn modelId="{40DD68EF-68BA-424D-A764-ACFA36721739}" type="presParOf" srcId="{FEB42D75-D700-43DD-BF91-45F451D63FCF}" destId="{9EC5163A-5D51-4FA2-A7E6-7756CF30543A}" srcOrd="2" destOrd="0" presId="urn:microsoft.com/office/officeart/2005/8/layout/hierarchy2"/>
    <dgm:cxn modelId="{7BC78FE4-3C13-4AD8-B5A5-D9361A0A91F2}" type="presParOf" srcId="{9EC5163A-5D51-4FA2-A7E6-7756CF30543A}" destId="{A404280B-B377-427E-8FF7-9007AFDCF228}" srcOrd="0" destOrd="0" presId="urn:microsoft.com/office/officeart/2005/8/layout/hierarchy2"/>
    <dgm:cxn modelId="{D7065BBE-A1CC-499C-92BE-5354A8DE99DA}" type="presParOf" srcId="{FEB42D75-D700-43DD-BF91-45F451D63FCF}" destId="{66A29386-0877-4ACC-AEAE-A95DAFF3A606}" srcOrd="3" destOrd="0" presId="urn:microsoft.com/office/officeart/2005/8/layout/hierarchy2"/>
    <dgm:cxn modelId="{C8C81CE0-7809-4555-9733-0CD8A61BCFB6}" type="presParOf" srcId="{66A29386-0877-4ACC-AEAE-A95DAFF3A606}" destId="{796FA4FE-03BC-4847-A604-7F122BBEEFB6}" srcOrd="0" destOrd="0" presId="urn:microsoft.com/office/officeart/2005/8/layout/hierarchy2"/>
    <dgm:cxn modelId="{F4D7C7B8-C2E5-4410-B78C-2925D936C187}" type="presParOf" srcId="{66A29386-0877-4ACC-AEAE-A95DAFF3A606}" destId="{5214F768-DF0B-4537-BEA3-BC0C604FC891}" srcOrd="1" destOrd="0" presId="urn:microsoft.com/office/officeart/2005/8/layout/hierarchy2"/>
    <dgm:cxn modelId="{D4834B5D-624F-4F2C-918F-2457AE5F4942}" type="presParOf" srcId="{5214F768-DF0B-4537-BEA3-BC0C604FC891}" destId="{F4B56C47-820F-4B90-834E-FD4FA5249A59}" srcOrd="0" destOrd="0" presId="urn:microsoft.com/office/officeart/2005/8/layout/hierarchy2"/>
    <dgm:cxn modelId="{7D314CB3-321D-4CEA-BEDC-F8DA9EDE8B41}" type="presParOf" srcId="{F4B56C47-820F-4B90-834E-FD4FA5249A59}" destId="{1CA0FBCC-610D-4E5F-BB01-EE0898047C2D}" srcOrd="0" destOrd="0" presId="urn:microsoft.com/office/officeart/2005/8/layout/hierarchy2"/>
    <dgm:cxn modelId="{8BACE971-225D-4757-B723-3B0F7FF9538D}" type="presParOf" srcId="{5214F768-DF0B-4537-BEA3-BC0C604FC891}" destId="{A5502713-84DC-4719-962B-ED2D524EC424}" srcOrd="1" destOrd="0" presId="urn:microsoft.com/office/officeart/2005/8/layout/hierarchy2"/>
    <dgm:cxn modelId="{C0D8920B-B11F-4190-8715-019B8FF56186}" type="presParOf" srcId="{A5502713-84DC-4719-962B-ED2D524EC424}" destId="{456478E6-C83D-4FDE-B3B9-EC36D69A4E96}" srcOrd="0" destOrd="0" presId="urn:microsoft.com/office/officeart/2005/8/layout/hierarchy2"/>
    <dgm:cxn modelId="{78A1B794-658B-49F3-A974-3D60CA9496A6}" type="presParOf" srcId="{A5502713-84DC-4719-962B-ED2D524EC424}" destId="{40048DB2-C7F5-46DC-8727-47579620A689}" srcOrd="1" destOrd="0" presId="urn:microsoft.com/office/officeart/2005/8/layout/hierarchy2"/>
    <dgm:cxn modelId="{6F6C7591-4A1D-43E3-9A65-31925E36504F}" type="presParOf" srcId="{40048DB2-C7F5-46DC-8727-47579620A689}" destId="{AF6DAE96-BBBB-4453-8BF7-D7A802010EAC}" srcOrd="0" destOrd="0" presId="urn:microsoft.com/office/officeart/2005/8/layout/hierarchy2"/>
    <dgm:cxn modelId="{CAB3BFCD-225D-4B7B-8771-532822F44DEA}" type="presParOf" srcId="{AF6DAE96-BBBB-4453-8BF7-D7A802010EAC}" destId="{62CA6344-30EF-4EFC-8218-7E1755D45927}" srcOrd="0" destOrd="0" presId="urn:microsoft.com/office/officeart/2005/8/layout/hierarchy2"/>
    <dgm:cxn modelId="{8D7E01A5-5ED5-4495-BD8C-CD528EE29724}" type="presParOf" srcId="{40048DB2-C7F5-46DC-8727-47579620A689}" destId="{872B6C56-8884-494D-9CA0-4AF223A3E43A}" srcOrd="1" destOrd="0" presId="urn:microsoft.com/office/officeart/2005/8/layout/hierarchy2"/>
    <dgm:cxn modelId="{8D219AF1-B986-42D8-8E99-E180AC3CB6ED}" type="presParOf" srcId="{872B6C56-8884-494D-9CA0-4AF223A3E43A}" destId="{8B503396-1389-4717-8343-98D20B4C8100}" srcOrd="0" destOrd="0" presId="urn:microsoft.com/office/officeart/2005/8/layout/hierarchy2"/>
    <dgm:cxn modelId="{D9F19A9D-FF9F-42CF-80FB-239FB0D3864F}" type="presParOf" srcId="{872B6C56-8884-494D-9CA0-4AF223A3E43A}" destId="{3916DFE8-B6E8-407A-84D3-E896D56B5468}" srcOrd="1" destOrd="0" presId="urn:microsoft.com/office/officeart/2005/8/layout/hierarchy2"/>
    <dgm:cxn modelId="{A93A43CB-739A-478F-A6C2-8ED1FD30E255}" type="presParOf" srcId="{3916DFE8-B6E8-407A-84D3-E896D56B5468}" destId="{69B659C2-D6B0-4E14-9229-5B9E5BE0E1C4}" srcOrd="0" destOrd="0" presId="urn:microsoft.com/office/officeart/2005/8/layout/hierarchy2"/>
    <dgm:cxn modelId="{C9ACCB58-9E05-4215-8C62-0D53C0C27726}" type="presParOf" srcId="{69B659C2-D6B0-4E14-9229-5B9E5BE0E1C4}" destId="{A20D6EC2-FCD4-41E6-90C1-B9CEA9B094CB}" srcOrd="0" destOrd="0" presId="urn:microsoft.com/office/officeart/2005/8/layout/hierarchy2"/>
    <dgm:cxn modelId="{302DC9CC-F74E-4245-A7BC-AD291ACD206B}" type="presParOf" srcId="{3916DFE8-B6E8-407A-84D3-E896D56B5468}" destId="{80958B82-ACA3-4212-8F88-979E3B3D5BE9}" srcOrd="1" destOrd="0" presId="urn:microsoft.com/office/officeart/2005/8/layout/hierarchy2"/>
    <dgm:cxn modelId="{8DE0DD62-E497-4481-BF77-432E13B2D720}" type="presParOf" srcId="{80958B82-ACA3-4212-8F88-979E3B3D5BE9}" destId="{3000BD00-E74D-4C6D-8CCE-560BED714ECC}" srcOrd="0" destOrd="0" presId="urn:microsoft.com/office/officeart/2005/8/layout/hierarchy2"/>
    <dgm:cxn modelId="{DF60A6C1-E5D2-457A-96B5-9F350512BF0E}" type="presParOf" srcId="{80958B82-ACA3-4212-8F88-979E3B3D5BE9}" destId="{B7699DC7-70B0-4C67-84E7-7EA2336F3834}" srcOrd="1" destOrd="0" presId="urn:microsoft.com/office/officeart/2005/8/layout/hierarchy2"/>
    <dgm:cxn modelId="{570F6980-3944-421E-879E-C7D36CA06418}" type="presParOf" srcId="{B7699DC7-70B0-4C67-84E7-7EA2336F3834}" destId="{C4BDE378-80D4-4F9E-9E07-F492B12CB760}" srcOrd="0" destOrd="0" presId="urn:microsoft.com/office/officeart/2005/8/layout/hierarchy2"/>
    <dgm:cxn modelId="{81C29604-DF74-4D7A-97BB-9C6EFDCDCF7E}" type="presParOf" srcId="{C4BDE378-80D4-4F9E-9E07-F492B12CB760}" destId="{8F467B28-3C0D-4550-8729-13712278A99C}" srcOrd="0" destOrd="0" presId="urn:microsoft.com/office/officeart/2005/8/layout/hierarchy2"/>
    <dgm:cxn modelId="{1DA87C56-9048-4C75-98DF-D6080A184389}" type="presParOf" srcId="{B7699DC7-70B0-4C67-84E7-7EA2336F3834}" destId="{F64B2FCC-9936-4D83-A733-E2D3498A71D7}" srcOrd="1" destOrd="0" presId="urn:microsoft.com/office/officeart/2005/8/layout/hierarchy2"/>
    <dgm:cxn modelId="{EF6F6790-A32E-4FEF-9FF0-B1A2676A84EC}" type="presParOf" srcId="{F64B2FCC-9936-4D83-A733-E2D3498A71D7}" destId="{470A9A44-6C3F-40CB-AF9E-7B534F0FDDFA}" srcOrd="0" destOrd="0" presId="urn:microsoft.com/office/officeart/2005/8/layout/hierarchy2"/>
    <dgm:cxn modelId="{E6DC48DC-17B5-4768-BB0B-9582443C68E2}" type="presParOf" srcId="{F64B2FCC-9936-4D83-A733-E2D3498A71D7}" destId="{9BDF9020-F913-4D54-995A-403C1234545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BD0DFF5-E28A-40EA-B2A6-4B9824A8D87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0A22E39-FF5D-4529-9631-F84DDB49428D}">
      <dgm:prSet phldrT="[文字]"/>
      <dgm:spPr/>
      <dgm:t>
        <a:bodyPr/>
        <a:lstStyle/>
        <a:p>
          <a:r>
            <a:rPr lang="en-US" altLang="zh-TW" dirty="0"/>
            <a:t>Preprocessed Image</a:t>
          </a:r>
          <a:endParaRPr lang="zh-TW" altLang="en-US" dirty="0"/>
        </a:p>
      </dgm:t>
    </dgm:pt>
    <dgm:pt modelId="{CC11C4A2-CCD0-45C8-9659-90040EA26043}" type="parTrans" cxnId="{0AA46BBE-12E0-4787-A115-A6DFDE624BCD}">
      <dgm:prSet/>
      <dgm:spPr/>
      <dgm:t>
        <a:bodyPr/>
        <a:lstStyle/>
        <a:p>
          <a:endParaRPr lang="zh-TW" altLang="en-US"/>
        </a:p>
      </dgm:t>
    </dgm:pt>
    <dgm:pt modelId="{14F61D7C-7E74-4F06-86B1-9F40EC3A2B84}" type="sibTrans" cxnId="{0AA46BBE-12E0-4787-A115-A6DFDE624BCD}">
      <dgm:prSet/>
      <dgm:spPr/>
      <dgm:t>
        <a:bodyPr/>
        <a:lstStyle/>
        <a:p>
          <a:endParaRPr lang="zh-TW" altLang="en-US"/>
        </a:p>
      </dgm:t>
    </dgm:pt>
    <dgm:pt modelId="{E5CB8089-4ACC-41A8-98B9-E3CF947091C6}">
      <dgm:prSet phldrT="[文字]"/>
      <dgm:spPr>
        <a:ln>
          <a:noFill/>
        </a:ln>
      </dgm:spPr>
      <dgm:t>
        <a:bodyPr/>
        <a:lstStyle/>
        <a:p>
          <a:r>
            <a:rPr lang="en-US" altLang="zh-TW" dirty="0" err="1"/>
            <a:t>Anomalib</a:t>
          </a:r>
          <a:endParaRPr lang="zh-TW" altLang="en-US" dirty="0"/>
        </a:p>
      </dgm:t>
    </dgm:pt>
    <dgm:pt modelId="{A1FA9B53-D057-4D69-B88D-1DC4ADC0FF8D}" type="parTrans" cxnId="{539A1BB6-DB7B-4F72-99FE-772BF8303CB9}">
      <dgm:prSet/>
      <dgm:spPr/>
      <dgm:t>
        <a:bodyPr/>
        <a:lstStyle/>
        <a:p>
          <a:endParaRPr lang="zh-TW" altLang="en-US"/>
        </a:p>
      </dgm:t>
    </dgm:pt>
    <dgm:pt modelId="{8FB4C747-E4AC-4A03-9121-0D1258F13F77}" type="sibTrans" cxnId="{539A1BB6-DB7B-4F72-99FE-772BF8303CB9}">
      <dgm:prSet/>
      <dgm:spPr/>
      <dgm:t>
        <a:bodyPr/>
        <a:lstStyle/>
        <a:p>
          <a:endParaRPr lang="zh-TW" altLang="en-US"/>
        </a:p>
      </dgm:t>
    </dgm:pt>
    <dgm:pt modelId="{28F4E89A-76E1-455A-890B-2DF1DB2FE30A}">
      <dgm:prSet phldrT="[文字]"/>
      <dgm:spPr/>
      <dgm:t>
        <a:bodyPr/>
        <a:lstStyle/>
        <a:p>
          <a:r>
            <a:rPr lang="en-US" altLang="zh-TW" dirty="0"/>
            <a:t>HSV</a:t>
          </a:r>
          <a:endParaRPr lang="zh-TW" altLang="en-US" dirty="0"/>
        </a:p>
      </dgm:t>
    </dgm:pt>
    <dgm:pt modelId="{CF3B5B9D-6E53-43A8-AC9D-AA5B20C28648}" type="parTrans" cxnId="{DCBEFB6D-92ED-4603-A555-9E3D61FE2B72}">
      <dgm:prSet/>
      <dgm:spPr/>
      <dgm:t>
        <a:bodyPr/>
        <a:lstStyle/>
        <a:p>
          <a:endParaRPr lang="zh-TW" altLang="en-US"/>
        </a:p>
      </dgm:t>
    </dgm:pt>
    <dgm:pt modelId="{57FCB94C-6C00-4C75-9A94-AE415AFD70E3}" type="sibTrans" cxnId="{DCBEFB6D-92ED-4603-A555-9E3D61FE2B72}">
      <dgm:prSet/>
      <dgm:spPr/>
      <dgm:t>
        <a:bodyPr/>
        <a:lstStyle/>
        <a:p>
          <a:endParaRPr lang="zh-TW" altLang="en-US"/>
        </a:p>
      </dgm:t>
    </dgm:pt>
    <dgm:pt modelId="{AA43FF7D-DC4F-4C5B-8F4A-3484AFCE7B76}">
      <dgm:prSet phldrT="[文字]"/>
      <dgm:spPr/>
      <dgm:t>
        <a:bodyPr/>
        <a:lstStyle/>
        <a:p>
          <a:r>
            <a:rPr lang="en-US" altLang="zh-TW" dirty="0"/>
            <a:t>Chipping</a:t>
          </a:r>
          <a:endParaRPr lang="zh-TW" altLang="en-US" dirty="0"/>
        </a:p>
      </dgm:t>
    </dgm:pt>
    <dgm:pt modelId="{476B4482-9CE0-4ADA-9C49-DC4A3764FFC2}" type="parTrans" cxnId="{031E1DCE-00F2-46D5-9FA7-ED9B981928D4}">
      <dgm:prSet/>
      <dgm:spPr/>
      <dgm:t>
        <a:bodyPr/>
        <a:lstStyle/>
        <a:p>
          <a:endParaRPr lang="zh-TW" altLang="en-US"/>
        </a:p>
      </dgm:t>
    </dgm:pt>
    <dgm:pt modelId="{8AE64789-51F3-4A6A-A0EA-06501C292AD4}" type="sibTrans" cxnId="{031E1DCE-00F2-46D5-9FA7-ED9B981928D4}">
      <dgm:prSet/>
      <dgm:spPr/>
      <dgm:t>
        <a:bodyPr/>
        <a:lstStyle/>
        <a:p>
          <a:endParaRPr lang="zh-TW" altLang="en-US"/>
        </a:p>
      </dgm:t>
    </dgm:pt>
    <dgm:pt modelId="{330EECA7-D8F4-43C1-8EE1-0E2A490B0B0C}">
      <dgm:prSet phldrT="[文字]"/>
      <dgm:spPr/>
      <dgm:t>
        <a:bodyPr/>
        <a:lstStyle/>
        <a:p>
          <a:r>
            <a:rPr lang="en-US" altLang="zh-TW" dirty="0"/>
            <a:t>If YOLO Detect</a:t>
          </a:r>
          <a:endParaRPr lang="zh-TW" altLang="en-US" dirty="0"/>
        </a:p>
      </dgm:t>
    </dgm:pt>
    <dgm:pt modelId="{A72F45D1-73D8-414E-9224-F77601A53C8D}" type="parTrans" cxnId="{68A38ABB-89FE-4F69-AF7F-DED5D61840F0}">
      <dgm:prSet/>
      <dgm:spPr/>
      <dgm:t>
        <a:bodyPr/>
        <a:lstStyle/>
        <a:p>
          <a:endParaRPr lang="zh-TW" altLang="en-US"/>
        </a:p>
      </dgm:t>
    </dgm:pt>
    <dgm:pt modelId="{1739E01A-3C9C-4803-A412-B8953CA653F8}" type="sibTrans" cxnId="{68A38ABB-89FE-4F69-AF7F-DED5D61840F0}">
      <dgm:prSet/>
      <dgm:spPr/>
      <dgm:t>
        <a:bodyPr/>
        <a:lstStyle/>
        <a:p>
          <a:endParaRPr lang="zh-TW" altLang="en-US"/>
        </a:p>
      </dgm:t>
    </dgm:pt>
    <dgm:pt modelId="{64F5764E-1CDA-4C3A-B316-ACC239ED4187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97954741-6968-4A8B-A8B9-07255A5283D1}" type="parTrans" cxnId="{3B806ED7-739B-417F-97A9-3EB4563AFEFD}">
      <dgm:prSet/>
      <dgm:spPr/>
      <dgm:t>
        <a:bodyPr/>
        <a:lstStyle/>
        <a:p>
          <a:endParaRPr lang="zh-TW" altLang="en-US"/>
        </a:p>
      </dgm:t>
    </dgm:pt>
    <dgm:pt modelId="{38AE86D0-3ED8-40B5-A2E5-C8D80C2AAAEE}" type="sibTrans" cxnId="{3B806ED7-739B-417F-97A9-3EB4563AFEFD}">
      <dgm:prSet/>
      <dgm:spPr/>
      <dgm:t>
        <a:bodyPr/>
        <a:lstStyle/>
        <a:p>
          <a:endParaRPr lang="zh-TW" altLang="en-US"/>
        </a:p>
      </dgm:t>
    </dgm:pt>
    <dgm:pt modelId="{F6B6553F-F808-46F1-A078-98F1BAF2D782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/>
            <a:t>YOLOv5</a:t>
          </a:r>
          <a:endParaRPr lang="zh-TW" altLang="en-US" dirty="0"/>
        </a:p>
      </dgm:t>
    </dgm:pt>
    <dgm:pt modelId="{5F646A6C-8ED6-49E9-AC1B-3B053C182A9A}" type="parTrans" cxnId="{A33A36BC-8C6C-4AC5-A794-0EBBE05D39E5}">
      <dgm:prSet/>
      <dgm:spPr/>
      <dgm:t>
        <a:bodyPr/>
        <a:lstStyle/>
        <a:p>
          <a:endParaRPr lang="zh-TW" altLang="en-US"/>
        </a:p>
      </dgm:t>
    </dgm:pt>
    <dgm:pt modelId="{16BE0D93-163D-4D29-B70C-79C8AB538607}" type="sibTrans" cxnId="{A33A36BC-8C6C-4AC5-A794-0EBBE05D39E5}">
      <dgm:prSet/>
      <dgm:spPr/>
      <dgm:t>
        <a:bodyPr/>
        <a:lstStyle/>
        <a:p>
          <a:endParaRPr lang="zh-TW" altLang="en-US"/>
        </a:p>
      </dgm:t>
    </dgm:pt>
    <dgm:pt modelId="{2C3458BE-10F5-4D27-B130-57E382736A6A}">
      <dgm:prSet phldrT="[文字]"/>
      <dgm:spPr/>
      <dgm:t>
        <a:bodyPr/>
        <a:lstStyle/>
        <a:p>
          <a:r>
            <a:rPr lang="en-US" altLang="zh-TW" dirty="0"/>
            <a:t>Spot</a:t>
          </a:r>
          <a:endParaRPr lang="zh-TW" altLang="en-US" dirty="0"/>
        </a:p>
      </dgm:t>
    </dgm:pt>
    <dgm:pt modelId="{4B73C664-AA52-4CFC-B8B1-6311CD76736D}" type="parTrans" cxnId="{F45ED8CD-7962-4B5D-A219-8733938AA238}">
      <dgm:prSet/>
      <dgm:spPr/>
      <dgm:t>
        <a:bodyPr/>
        <a:lstStyle/>
        <a:p>
          <a:endParaRPr lang="zh-TW" altLang="en-US"/>
        </a:p>
      </dgm:t>
    </dgm:pt>
    <dgm:pt modelId="{744EDE31-CFDB-43CA-B09F-0176B34F2854}" type="sibTrans" cxnId="{F45ED8CD-7962-4B5D-A219-8733938AA238}">
      <dgm:prSet/>
      <dgm:spPr/>
      <dgm:t>
        <a:bodyPr/>
        <a:lstStyle/>
        <a:p>
          <a:endParaRPr lang="zh-TW" altLang="en-US"/>
        </a:p>
      </dgm:t>
    </dgm:pt>
    <dgm:pt modelId="{3C301648-6DE3-4BE2-9BE6-F527E1544B23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7B852B3B-8FA1-414C-9426-1DD7C4B9D39D}" type="parTrans" cxnId="{7E501519-7FA0-4D86-A11C-766BA8A9E9CD}">
      <dgm:prSet/>
      <dgm:spPr/>
      <dgm:t>
        <a:bodyPr/>
        <a:lstStyle/>
        <a:p>
          <a:endParaRPr lang="zh-TW" altLang="en-US"/>
        </a:p>
      </dgm:t>
    </dgm:pt>
    <dgm:pt modelId="{6AFC5D38-092F-4EE6-B535-D021DDC17D86}" type="sibTrans" cxnId="{7E501519-7FA0-4D86-A11C-766BA8A9E9CD}">
      <dgm:prSet/>
      <dgm:spPr/>
      <dgm:t>
        <a:bodyPr/>
        <a:lstStyle/>
        <a:p>
          <a:endParaRPr lang="zh-TW" altLang="en-US"/>
        </a:p>
      </dgm:t>
    </dgm:pt>
    <dgm:pt modelId="{3C549FFD-8EBD-42A8-A785-62C9F78C27EF}">
      <dgm:prSet phldrT="[文字]"/>
      <dgm:spPr/>
      <dgm:t>
        <a:bodyPr/>
        <a:lstStyle/>
        <a:p>
          <a:r>
            <a:rPr lang="en-US" altLang="zh-TW" dirty="0"/>
            <a:t>Crack</a:t>
          </a:r>
          <a:endParaRPr lang="zh-TW" altLang="en-US" dirty="0"/>
        </a:p>
      </dgm:t>
    </dgm:pt>
    <dgm:pt modelId="{059E2F09-458F-4240-9C42-18ADBE7E7F10}" type="parTrans" cxnId="{A6E3524C-5672-4436-B4DD-035C90B65700}">
      <dgm:prSet/>
      <dgm:spPr/>
      <dgm:t>
        <a:bodyPr/>
        <a:lstStyle/>
        <a:p>
          <a:endParaRPr lang="zh-TW" altLang="en-US"/>
        </a:p>
      </dgm:t>
    </dgm:pt>
    <dgm:pt modelId="{69C6BCC6-8131-4293-9951-59584D81F042}" type="sibTrans" cxnId="{A6E3524C-5672-4436-B4DD-035C90B65700}">
      <dgm:prSet/>
      <dgm:spPr/>
      <dgm:t>
        <a:bodyPr/>
        <a:lstStyle/>
        <a:p>
          <a:endParaRPr lang="zh-TW" altLang="en-US"/>
        </a:p>
      </dgm:t>
    </dgm:pt>
    <dgm:pt modelId="{20DA0FF6-9353-47EE-8D33-93EB388E12C0}">
      <dgm:prSet phldrT="[文字]"/>
      <dgm:spPr/>
      <dgm:t>
        <a:bodyPr/>
        <a:lstStyle/>
        <a:p>
          <a:r>
            <a:rPr lang="en-US" altLang="zh-TW" dirty="0"/>
            <a:t>Compute Size</a:t>
          </a:r>
          <a:endParaRPr lang="zh-TW" altLang="en-US" dirty="0"/>
        </a:p>
      </dgm:t>
    </dgm:pt>
    <dgm:pt modelId="{A1D2A158-D5FD-4FB5-8D48-06D5A198D57F}" type="parTrans" cxnId="{12BDF3F2-20CB-4833-8DCF-A117F8ACF5D3}">
      <dgm:prSet/>
      <dgm:spPr/>
      <dgm:t>
        <a:bodyPr/>
        <a:lstStyle/>
        <a:p>
          <a:endParaRPr lang="zh-TW" altLang="en-US"/>
        </a:p>
      </dgm:t>
    </dgm:pt>
    <dgm:pt modelId="{B35A8749-982E-40FE-8A4B-64263C2D5741}" type="sibTrans" cxnId="{12BDF3F2-20CB-4833-8DCF-A117F8ACF5D3}">
      <dgm:prSet/>
      <dgm:spPr/>
      <dgm:t>
        <a:bodyPr/>
        <a:lstStyle/>
        <a:p>
          <a:endParaRPr lang="zh-TW" altLang="en-US"/>
        </a:p>
      </dgm:t>
    </dgm:pt>
    <dgm:pt modelId="{9CF76855-A31A-4D55-8321-862A27CC9BBF}" type="pres">
      <dgm:prSet presAssocID="{0BD0DFF5-E28A-40EA-B2A6-4B9824A8D87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A000144-8E44-43D5-B49F-3141A91C34C1}" type="pres">
      <dgm:prSet presAssocID="{80A22E39-FF5D-4529-9631-F84DDB49428D}" presName="root1" presStyleCnt="0"/>
      <dgm:spPr/>
    </dgm:pt>
    <dgm:pt modelId="{BFED7CA0-6597-425B-91E0-B6B619024430}" type="pres">
      <dgm:prSet presAssocID="{80A22E39-FF5D-4529-9631-F84DDB49428D}" presName="LevelOneTextNode" presStyleLbl="node0" presStyleIdx="0" presStyleCnt="1">
        <dgm:presLayoutVars>
          <dgm:chPref val="3"/>
        </dgm:presLayoutVars>
      </dgm:prSet>
      <dgm:spPr/>
    </dgm:pt>
    <dgm:pt modelId="{FEB42D75-D700-43DD-BF91-45F451D63FCF}" type="pres">
      <dgm:prSet presAssocID="{80A22E39-FF5D-4529-9631-F84DDB49428D}" presName="level2hierChild" presStyleCnt="0"/>
      <dgm:spPr/>
    </dgm:pt>
    <dgm:pt modelId="{1F439761-A227-4AAE-8E26-C9FC2ECB47EF}" type="pres">
      <dgm:prSet presAssocID="{5F646A6C-8ED6-49E9-AC1B-3B053C182A9A}" presName="conn2-1" presStyleLbl="parChTrans1D2" presStyleIdx="0" presStyleCnt="2"/>
      <dgm:spPr/>
    </dgm:pt>
    <dgm:pt modelId="{8A6E682B-8B65-484E-9668-74196C01C0D1}" type="pres">
      <dgm:prSet presAssocID="{5F646A6C-8ED6-49E9-AC1B-3B053C182A9A}" presName="connTx" presStyleLbl="parChTrans1D2" presStyleIdx="0" presStyleCnt="2"/>
      <dgm:spPr/>
    </dgm:pt>
    <dgm:pt modelId="{96011C02-C447-4F90-B8D7-4D569BD7A4BF}" type="pres">
      <dgm:prSet presAssocID="{F6B6553F-F808-46F1-A078-98F1BAF2D782}" presName="root2" presStyleCnt="0"/>
      <dgm:spPr/>
    </dgm:pt>
    <dgm:pt modelId="{0E124AB0-9D50-4FE4-89BE-7AA8E369359B}" type="pres">
      <dgm:prSet presAssocID="{F6B6553F-F808-46F1-A078-98F1BAF2D782}" presName="LevelTwoTextNode" presStyleLbl="node2" presStyleIdx="0" presStyleCnt="2">
        <dgm:presLayoutVars>
          <dgm:chPref val="3"/>
        </dgm:presLayoutVars>
      </dgm:prSet>
      <dgm:spPr/>
    </dgm:pt>
    <dgm:pt modelId="{1EFD9315-5D8A-493A-87E0-662843AFAC1A}" type="pres">
      <dgm:prSet presAssocID="{F6B6553F-F808-46F1-A078-98F1BAF2D782}" presName="level3hierChild" presStyleCnt="0"/>
      <dgm:spPr/>
    </dgm:pt>
    <dgm:pt modelId="{5A2AAF4E-574E-494A-B156-67BD72F0E391}" type="pres">
      <dgm:prSet presAssocID="{4B73C664-AA52-4CFC-B8B1-6311CD76736D}" presName="conn2-1" presStyleLbl="parChTrans1D3" presStyleIdx="0" presStyleCnt="3"/>
      <dgm:spPr/>
    </dgm:pt>
    <dgm:pt modelId="{BA35ECD4-1C47-4A9C-AD06-5F3D9F594C37}" type="pres">
      <dgm:prSet presAssocID="{4B73C664-AA52-4CFC-B8B1-6311CD76736D}" presName="connTx" presStyleLbl="parChTrans1D3" presStyleIdx="0" presStyleCnt="3"/>
      <dgm:spPr/>
    </dgm:pt>
    <dgm:pt modelId="{84FCFD62-CB89-42A6-81A8-565149A3656D}" type="pres">
      <dgm:prSet presAssocID="{2C3458BE-10F5-4D27-B130-57E382736A6A}" presName="root2" presStyleCnt="0"/>
      <dgm:spPr/>
    </dgm:pt>
    <dgm:pt modelId="{2C0AD9F6-B520-4C9B-AFBF-C48A6FB69D4F}" type="pres">
      <dgm:prSet presAssocID="{2C3458BE-10F5-4D27-B130-57E382736A6A}" presName="LevelTwoTextNode" presStyleLbl="node3" presStyleIdx="0" presStyleCnt="3">
        <dgm:presLayoutVars>
          <dgm:chPref val="3"/>
        </dgm:presLayoutVars>
      </dgm:prSet>
      <dgm:spPr/>
    </dgm:pt>
    <dgm:pt modelId="{35BACD4B-88C1-4A77-ABA6-19A138767890}" type="pres">
      <dgm:prSet presAssocID="{2C3458BE-10F5-4D27-B130-57E382736A6A}" presName="level3hierChild" presStyleCnt="0"/>
      <dgm:spPr/>
    </dgm:pt>
    <dgm:pt modelId="{431DE124-AF0B-4D02-8B23-47A65FBF1DF6}" type="pres">
      <dgm:prSet presAssocID="{7B852B3B-8FA1-414C-9426-1DD7C4B9D39D}" presName="conn2-1" presStyleLbl="parChTrans1D4" presStyleIdx="0" presStyleCnt="5"/>
      <dgm:spPr/>
    </dgm:pt>
    <dgm:pt modelId="{569F3D20-4BEA-46F5-9D25-12F1DC42455E}" type="pres">
      <dgm:prSet presAssocID="{7B852B3B-8FA1-414C-9426-1DD7C4B9D39D}" presName="connTx" presStyleLbl="parChTrans1D4" presStyleIdx="0" presStyleCnt="5"/>
      <dgm:spPr/>
    </dgm:pt>
    <dgm:pt modelId="{C1F68060-B272-461E-AACE-75310A2798D3}" type="pres">
      <dgm:prSet presAssocID="{3C301648-6DE3-4BE2-9BE6-F527E1544B23}" presName="root2" presStyleCnt="0"/>
      <dgm:spPr/>
    </dgm:pt>
    <dgm:pt modelId="{F572CFC8-39C4-405C-8A6A-DB7B448ACC2F}" type="pres">
      <dgm:prSet presAssocID="{3C301648-6DE3-4BE2-9BE6-F527E1544B23}" presName="LevelTwoTextNode" presStyleLbl="node4" presStyleIdx="0" presStyleCnt="5">
        <dgm:presLayoutVars>
          <dgm:chPref val="3"/>
        </dgm:presLayoutVars>
      </dgm:prSet>
      <dgm:spPr/>
    </dgm:pt>
    <dgm:pt modelId="{09E1985A-F4C3-428A-A715-9BBD7ED26864}" type="pres">
      <dgm:prSet presAssocID="{3C301648-6DE3-4BE2-9BE6-F527E1544B23}" presName="level3hierChild" presStyleCnt="0"/>
      <dgm:spPr/>
    </dgm:pt>
    <dgm:pt modelId="{1ED0B865-0E00-4B67-877D-A379E82BFCEA}" type="pres">
      <dgm:prSet presAssocID="{059E2F09-458F-4240-9C42-18ADBE7E7F10}" presName="conn2-1" presStyleLbl="parChTrans1D3" presStyleIdx="1" presStyleCnt="3"/>
      <dgm:spPr/>
    </dgm:pt>
    <dgm:pt modelId="{4C875957-3EB4-4A23-9A9F-E72D88B13459}" type="pres">
      <dgm:prSet presAssocID="{059E2F09-458F-4240-9C42-18ADBE7E7F10}" presName="connTx" presStyleLbl="parChTrans1D3" presStyleIdx="1" presStyleCnt="3"/>
      <dgm:spPr/>
    </dgm:pt>
    <dgm:pt modelId="{3BC6023C-9CF0-4E42-98E3-C6CFC988F1D7}" type="pres">
      <dgm:prSet presAssocID="{3C549FFD-8EBD-42A8-A785-62C9F78C27EF}" presName="root2" presStyleCnt="0"/>
      <dgm:spPr/>
    </dgm:pt>
    <dgm:pt modelId="{B3E2B59A-EC53-41B4-9B21-8648D2EEDA76}" type="pres">
      <dgm:prSet presAssocID="{3C549FFD-8EBD-42A8-A785-62C9F78C27EF}" presName="LevelTwoTextNode" presStyleLbl="node3" presStyleIdx="1" presStyleCnt="3">
        <dgm:presLayoutVars>
          <dgm:chPref val="3"/>
        </dgm:presLayoutVars>
      </dgm:prSet>
      <dgm:spPr/>
    </dgm:pt>
    <dgm:pt modelId="{4B27D1DB-92AE-4EF9-8B2B-E3E8ADF31A0B}" type="pres">
      <dgm:prSet presAssocID="{3C549FFD-8EBD-42A8-A785-62C9F78C27EF}" presName="level3hierChild" presStyleCnt="0"/>
      <dgm:spPr/>
    </dgm:pt>
    <dgm:pt modelId="{97AE436E-D9EA-4B7F-96B9-BCDFBA09A336}" type="pres">
      <dgm:prSet presAssocID="{A1D2A158-D5FD-4FB5-8D48-06D5A198D57F}" presName="conn2-1" presStyleLbl="parChTrans1D4" presStyleIdx="1" presStyleCnt="5"/>
      <dgm:spPr/>
    </dgm:pt>
    <dgm:pt modelId="{EFDE9789-63B9-4739-99A2-D6B8DE4B2A2A}" type="pres">
      <dgm:prSet presAssocID="{A1D2A158-D5FD-4FB5-8D48-06D5A198D57F}" presName="connTx" presStyleLbl="parChTrans1D4" presStyleIdx="1" presStyleCnt="5"/>
      <dgm:spPr/>
    </dgm:pt>
    <dgm:pt modelId="{AB9E32C8-212C-4108-A2AA-68FD5EA0C03F}" type="pres">
      <dgm:prSet presAssocID="{20DA0FF6-9353-47EE-8D33-93EB388E12C0}" presName="root2" presStyleCnt="0"/>
      <dgm:spPr/>
    </dgm:pt>
    <dgm:pt modelId="{FF3834CF-2F97-4DB6-BEF7-88AB4AB936EA}" type="pres">
      <dgm:prSet presAssocID="{20DA0FF6-9353-47EE-8D33-93EB388E12C0}" presName="LevelTwoTextNode" presStyleLbl="node4" presStyleIdx="1" presStyleCnt="5">
        <dgm:presLayoutVars>
          <dgm:chPref val="3"/>
        </dgm:presLayoutVars>
      </dgm:prSet>
      <dgm:spPr/>
    </dgm:pt>
    <dgm:pt modelId="{BE28B295-4103-45EE-913D-3BC79BF9DB2A}" type="pres">
      <dgm:prSet presAssocID="{20DA0FF6-9353-47EE-8D33-93EB388E12C0}" presName="level3hierChild" presStyleCnt="0"/>
      <dgm:spPr/>
    </dgm:pt>
    <dgm:pt modelId="{9EC5163A-5D51-4FA2-A7E6-7756CF30543A}" type="pres">
      <dgm:prSet presAssocID="{A1FA9B53-D057-4D69-B88D-1DC4ADC0FF8D}" presName="conn2-1" presStyleLbl="parChTrans1D2" presStyleIdx="1" presStyleCnt="2"/>
      <dgm:spPr/>
    </dgm:pt>
    <dgm:pt modelId="{A404280B-B377-427E-8FF7-9007AFDCF228}" type="pres">
      <dgm:prSet presAssocID="{A1FA9B53-D057-4D69-B88D-1DC4ADC0FF8D}" presName="connTx" presStyleLbl="parChTrans1D2" presStyleIdx="1" presStyleCnt="2"/>
      <dgm:spPr/>
    </dgm:pt>
    <dgm:pt modelId="{66A29386-0877-4ACC-AEAE-A95DAFF3A606}" type="pres">
      <dgm:prSet presAssocID="{E5CB8089-4ACC-41A8-98B9-E3CF947091C6}" presName="root2" presStyleCnt="0"/>
      <dgm:spPr/>
    </dgm:pt>
    <dgm:pt modelId="{796FA4FE-03BC-4847-A604-7F122BBEEFB6}" type="pres">
      <dgm:prSet presAssocID="{E5CB8089-4ACC-41A8-98B9-E3CF947091C6}" presName="LevelTwoTextNode" presStyleLbl="node2" presStyleIdx="1" presStyleCnt="2">
        <dgm:presLayoutVars>
          <dgm:chPref val="3"/>
        </dgm:presLayoutVars>
      </dgm:prSet>
      <dgm:spPr/>
    </dgm:pt>
    <dgm:pt modelId="{5214F768-DF0B-4537-BEA3-BC0C604FC891}" type="pres">
      <dgm:prSet presAssocID="{E5CB8089-4ACC-41A8-98B9-E3CF947091C6}" presName="level3hierChild" presStyleCnt="0"/>
      <dgm:spPr/>
    </dgm:pt>
    <dgm:pt modelId="{F4B56C47-820F-4B90-834E-FD4FA5249A59}" type="pres">
      <dgm:prSet presAssocID="{CF3B5B9D-6E53-43A8-AC9D-AA5B20C28648}" presName="conn2-1" presStyleLbl="parChTrans1D3" presStyleIdx="2" presStyleCnt="3"/>
      <dgm:spPr/>
    </dgm:pt>
    <dgm:pt modelId="{1CA0FBCC-610D-4E5F-BB01-EE0898047C2D}" type="pres">
      <dgm:prSet presAssocID="{CF3B5B9D-6E53-43A8-AC9D-AA5B20C28648}" presName="connTx" presStyleLbl="parChTrans1D3" presStyleIdx="2" presStyleCnt="3"/>
      <dgm:spPr/>
    </dgm:pt>
    <dgm:pt modelId="{A5502713-84DC-4719-962B-ED2D524EC424}" type="pres">
      <dgm:prSet presAssocID="{28F4E89A-76E1-455A-890B-2DF1DB2FE30A}" presName="root2" presStyleCnt="0"/>
      <dgm:spPr/>
    </dgm:pt>
    <dgm:pt modelId="{456478E6-C83D-4FDE-B3B9-EC36D69A4E96}" type="pres">
      <dgm:prSet presAssocID="{28F4E89A-76E1-455A-890B-2DF1DB2FE30A}" presName="LevelTwoTextNode" presStyleLbl="node3" presStyleIdx="2" presStyleCnt="3">
        <dgm:presLayoutVars>
          <dgm:chPref val="3"/>
        </dgm:presLayoutVars>
      </dgm:prSet>
      <dgm:spPr/>
    </dgm:pt>
    <dgm:pt modelId="{40048DB2-C7F5-46DC-8727-47579620A689}" type="pres">
      <dgm:prSet presAssocID="{28F4E89A-76E1-455A-890B-2DF1DB2FE30A}" presName="level3hierChild" presStyleCnt="0"/>
      <dgm:spPr/>
    </dgm:pt>
    <dgm:pt modelId="{AF6DAE96-BBBB-4453-8BF7-D7A802010EAC}" type="pres">
      <dgm:prSet presAssocID="{A72F45D1-73D8-414E-9224-F77601A53C8D}" presName="conn2-1" presStyleLbl="parChTrans1D4" presStyleIdx="2" presStyleCnt="5"/>
      <dgm:spPr/>
    </dgm:pt>
    <dgm:pt modelId="{62CA6344-30EF-4EFC-8218-7E1755D45927}" type="pres">
      <dgm:prSet presAssocID="{A72F45D1-73D8-414E-9224-F77601A53C8D}" presName="connTx" presStyleLbl="parChTrans1D4" presStyleIdx="2" presStyleCnt="5"/>
      <dgm:spPr/>
    </dgm:pt>
    <dgm:pt modelId="{872B6C56-8884-494D-9CA0-4AF223A3E43A}" type="pres">
      <dgm:prSet presAssocID="{330EECA7-D8F4-43C1-8EE1-0E2A490B0B0C}" presName="root2" presStyleCnt="0"/>
      <dgm:spPr/>
    </dgm:pt>
    <dgm:pt modelId="{8B503396-1389-4717-8343-98D20B4C8100}" type="pres">
      <dgm:prSet presAssocID="{330EECA7-D8F4-43C1-8EE1-0E2A490B0B0C}" presName="LevelTwoTextNode" presStyleLbl="node4" presStyleIdx="2" presStyleCnt="5">
        <dgm:presLayoutVars>
          <dgm:chPref val="3"/>
        </dgm:presLayoutVars>
      </dgm:prSet>
      <dgm:spPr/>
    </dgm:pt>
    <dgm:pt modelId="{3916DFE8-B6E8-407A-84D3-E896D56B5468}" type="pres">
      <dgm:prSet presAssocID="{330EECA7-D8F4-43C1-8EE1-0E2A490B0B0C}" presName="level3hierChild" presStyleCnt="0"/>
      <dgm:spPr/>
    </dgm:pt>
    <dgm:pt modelId="{69B659C2-D6B0-4E14-9229-5B9E5BE0E1C4}" type="pres">
      <dgm:prSet presAssocID="{476B4482-9CE0-4ADA-9C49-DC4A3764FFC2}" presName="conn2-1" presStyleLbl="parChTrans1D4" presStyleIdx="3" presStyleCnt="5"/>
      <dgm:spPr/>
    </dgm:pt>
    <dgm:pt modelId="{A20D6EC2-FCD4-41E6-90C1-B9CEA9B094CB}" type="pres">
      <dgm:prSet presAssocID="{476B4482-9CE0-4ADA-9C49-DC4A3764FFC2}" presName="connTx" presStyleLbl="parChTrans1D4" presStyleIdx="3" presStyleCnt="5"/>
      <dgm:spPr/>
    </dgm:pt>
    <dgm:pt modelId="{80958B82-ACA3-4212-8F88-979E3B3D5BE9}" type="pres">
      <dgm:prSet presAssocID="{AA43FF7D-DC4F-4C5B-8F4A-3484AFCE7B76}" presName="root2" presStyleCnt="0"/>
      <dgm:spPr/>
    </dgm:pt>
    <dgm:pt modelId="{3000BD00-E74D-4C6D-8CCE-560BED714ECC}" type="pres">
      <dgm:prSet presAssocID="{AA43FF7D-DC4F-4C5B-8F4A-3484AFCE7B76}" presName="LevelTwoTextNode" presStyleLbl="node4" presStyleIdx="3" presStyleCnt="5">
        <dgm:presLayoutVars>
          <dgm:chPref val="3"/>
        </dgm:presLayoutVars>
      </dgm:prSet>
      <dgm:spPr/>
    </dgm:pt>
    <dgm:pt modelId="{B7699DC7-70B0-4C67-84E7-7EA2336F3834}" type="pres">
      <dgm:prSet presAssocID="{AA43FF7D-DC4F-4C5B-8F4A-3484AFCE7B76}" presName="level3hierChild" presStyleCnt="0"/>
      <dgm:spPr/>
    </dgm:pt>
    <dgm:pt modelId="{C4BDE378-80D4-4F9E-9E07-F492B12CB760}" type="pres">
      <dgm:prSet presAssocID="{97954741-6968-4A8B-A8B9-07255A5283D1}" presName="conn2-1" presStyleLbl="parChTrans1D4" presStyleIdx="4" presStyleCnt="5"/>
      <dgm:spPr/>
    </dgm:pt>
    <dgm:pt modelId="{8F467B28-3C0D-4550-8729-13712278A99C}" type="pres">
      <dgm:prSet presAssocID="{97954741-6968-4A8B-A8B9-07255A5283D1}" presName="connTx" presStyleLbl="parChTrans1D4" presStyleIdx="4" presStyleCnt="5"/>
      <dgm:spPr/>
    </dgm:pt>
    <dgm:pt modelId="{F64B2FCC-9936-4D83-A733-E2D3498A71D7}" type="pres">
      <dgm:prSet presAssocID="{64F5764E-1CDA-4C3A-B316-ACC239ED4187}" presName="root2" presStyleCnt="0"/>
      <dgm:spPr/>
    </dgm:pt>
    <dgm:pt modelId="{470A9A44-6C3F-40CB-AF9E-7B534F0FDDFA}" type="pres">
      <dgm:prSet presAssocID="{64F5764E-1CDA-4C3A-B316-ACC239ED4187}" presName="LevelTwoTextNode" presStyleLbl="node4" presStyleIdx="4" presStyleCnt="5">
        <dgm:presLayoutVars>
          <dgm:chPref val="3"/>
        </dgm:presLayoutVars>
      </dgm:prSet>
      <dgm:spPr/>
    </dgm:pt>
    <dgm:pt modelId="{9BDF9020-F913-4D54-995A-403C1234545B}" type="pres">
      <dgm:prSet presAssocID="{64F5764E-1CDA-4C3A-B316-ACC239ED4187}" presName="level3hierChild" presStyleCnt="0"/>
      <dgm:spPr/>
    </dgm:pt>
  </dgm:ptLst>
  <dgm:cxnLst>
    <dgm:cxn modelId="{8B45C206-A695-438C-88B6-8F334BA10606}" type="presOf" srcId="{97954741-6968-4A8B-A8B9-07255A5283D1}" destId="{C4BDE378-80D4-4F9E-9E07-F492B12CB760}" srcOrd="0" destOrd="0" presId="urn:microsoft.com/office/officeart/2005/8/layout/hierarchy2"/>
    <dgm:cxn modelId="{3620D10C-A98C-4CD4-B33D-14D3CD56B794}" type="presOf" srcId="{7B852B3B-8FA1-414C-9426-1DD7C4B9D39D}" destId="{569F3D20-4BEA-46F5-9D25-12F1DC42455E}" srcOrd="1" destOrd="0" presId="urn:microsoft.com/office/officeart/2005/8/layout/hierarchy2"/>
    <dgm:cxn modelId="{AFBBE40D-25A5-4A12-BAA9-E84DB9AB6088}" type="presOf" srcId="{A1D2A158-D5FD-4FB5-8D48-06D5A198D57F}" destId="{97AE436E-D9EA-4B7F-96B9-BCDFBA09A336}" srcOrd="0" destOrd="0" presId="urn:microsoft.com/office/officeart/2005/8/layout/hierarchy2"/>
    <dgm:cxn modelId="{E1471F0E-D5FB-4FE4-AB9E-243B012F4F62}" type="presOf" srcId="{A1D2A158-D5FD-4FB5-8D48-06D5A198D57F}" destId="{EFDE9789-63B9-4739-99A2-D6B8DE4B2A2A}" srcOrd="1" destOrd="0" presId="urn:microsoft.com/office/officeart/2005/8/layout/hierarchy2"/>
    <dgm:cxn modelId="{63657F0E-B444-436F-88BA-8428C1502F57}" type="presOf" srcId="{A72F45D1-73D8-414E-9224-F77601A53C8D}" destId="{62CA6344-30EF-4EFC-8218-7E1755D45927}" srcOrd="1" destOrd="0" presId="urn:microsoft.com/office/officeart/2005/8/layout/hierarchy2"/>
    <dgm:cxn modelId="{4C4BBF12-D67C-494B-A326-584FE291535B}" type="presOf" srcId="{3C301648-6DE3-4BE2-9BE6-F527E1544B23}" destId="{F572CFC8-39C4-405C-8A6A-DB7B448ACC2F}" srcOrd="0" destOrd="0" presId="urn:microsoft.com/office/officeart/2005/8/layout/hierarchy2"/>
    <dgm:cxn modelId="{7E501519-7FA0-4D86-A11C-766BA8A9E9CD}" srcId="{2C3458BE-10F5-4D27-B130-57E382736A6A}" destId="{3C301648-6DE3-4BE2-9BE6-F527E1544B23}" srcOrd="0" destOrd="0" parTransId="{7B852B3B-8FA1-414C-9426-1DD7C4B9D39D}" sibTransId="{6AFC5D38-092F-4EE6-B535-D021DDC17D86}"/>
    <dgm:cxn modelId="{1E3B0529-32E1-4321-8351-49C343A98DC7}" type="presOf" srcId="{A1FA9B53-D057-4D69-B88D-1DC4ADC0FF8D}" destId="{9EC5163A-5D51-4FA2-A7E6-7756CF30543A}" srcOrd="0" destOrd="0" presId="urn:microsoft.com/office/officeart/2005/8/layout/hierarchy2"/>
    <dgm:cxn modelId="{FE3D6837-31F8-4C69-85B4-EFCAA616425F}" type="presOf" srcId="{2C3458BE-10F5-4D27-B130-57E382736A6A}" destId="{2C0AD9F6-B520-4C9B-AFBF-C48A6FB69D4F}" srcOrd="0" destOrd="0" presId="urn:microsoft.com/office/officeart/2005/8/layout/hierarchy2"/>
    <dgm:cxn modelId="{65BEAD38-8D77-4552-B859-B76A98E8CD41}" type="presOf" srcId="{A1FA9B53-D057-4D69-B88D-1DC4ADC0FF8D}" destId="{A404280B-B377-427E-8FF7-9007AFDCF228}" srcOrd="1" destOrd="0" presId="urn:microsoft.com/office/officeart/2005/8/layout/hierarchy2"/>
    <dgm:cxn modelId="{F2D4FB3B-876D-486E-B71B-78FEA77BB4A4}" type="presOf" srcId="{A72F45D1-73D8-414E-9224-F77601A53C8D}" destId="{AF6DAE96-BBBB-4453-8BF7-D7A802010EAC}" srcOrd="0" destOrd="0" presId="urn:microsoft.com/office/officeart/2005/8/layout/hierarchy2"/>
    <dgm:cxn modelId="{78331E3C-33B1-455D-8B5E-4D72266CD468}" type="presOf" srcId="{64F5764E-1CDA-4C3A-B316-ACC239ED4187}" destId="{470A9A44-6C3F-40CB-AF9E-7B534F0FDDFA}" srcOrd="0" destOrd="0" presId="urn:microsoft.com/office/officeart/2005/8/layout/hierarchy2"/>
    <dgm:cxn modelId="{7E15E63E-CB7C-447D-BE22-705C25EC869F}" type="presOf" srcId="{3C549FFD-8EBD-42A8-A785-62C9F78C27EF}" destId="{B3E2B59A-EC53-41B4-9B21-8648D2EEDA76}" srcOrd="0" destOrd="0" presId="urn:microsoft.com/office/officeart/2005/8/layout/hierarchy2"/>
    <dgm:cxn modelId="{9064DE5F-31CE-4AC5-9E3D-CDC6FA921048}" type="presOf" srcId="{7B852B3B-8FA1-414C-9426-1DD7C4B9D39D}" destId="{431DE124-AF0B-4D02-8B23-47A65FBF1DF6}" srcOrd="0" destOrd="0" presId="urn:microsoft.com/office/officeart/2005/8/layout/hierarchy2"/>
    <dgm:cxn modelId="{E1377D61-DF2B-49C6-99F7-7487DF78460A}" type="presOf" srcId="{E5CB8089-4ACC-41A8-98B9-E3CF947091C6}" destId="{796FA4FE-03BC-4847-A604-7F122BBEEFB6}" srcOrd="0" destOrd="0" presId="urn:microsoft.com/office/officeart/2005/8/layout/hierarchy2"/>
    <dgm:cxn modelId="{42CE7E64-E71D-48AA-B023-8E4A0AD0AFBB}" type="presOf" srcId="{476B4482-9CE0-4ADA-9C49-DC4A3764FFC2}" destId="{A20D6EC2-FCD4-41E6-90C1-B9CEA9B094CB}" srcOrd="1" destOrd="0" presId="urn:microsoft.com/office/officeart/2005/8/layout/hierarchy2"/>
    <dgm:cxn modelId="{8C432668-32BD-4195-8F80-87100CFD2DA7}" type="presOf" srcId="{F6B6553F-F808-46F1-A078-98F1BAF2D782}" destId="{0E124AB0-9D50-4FE4-89BE-7AA8E369359B}" srcOrd="0" destOrd="0" presId="urn:microsoft.com/office/officeart/2005/8/layout/hierarchy2"/>
    <dgm:cxn modelId="{730D2C4B-933B-487C-B0B7-750FC04A8448}" type="presOf" srcId="{CF3B5B9D-6E53-43A8-AC9D-AA5B20C28648}" destId="{F4B56C47-820F-4B90-834E-FD4FA5249A59}" srcOrd="0" destOrd="0" presId="urn:microsoft.com/office/officeart/2005/8/layout/hierarchy2"/>
    <dgm:cxn modelId="{A6E3524C-5672-4436-B4DD-035C90B65700}" srcId="{F6B6553F-F808-46F1-A078-98F1BAF2D782}" destId="{3C549FFD-8EBD-42A8-A785-62C9F78C27EF}" srcOrd="1" destOrd="0" parTransId="{059E2F09-458F-4240-9C42-18ADBE7E7F10}" sibTransId="{69C6BCC6-8131-4293-9951-59584D81F042}"/>
    <dgm:cxn modelId="{DCBEFB6D-92ED-4603-A555-9E3D61FE2B72}" srcId="{E5CB8089-4ACC-41A8-98B9-E3CF947091C6}" destId="{28F4E89A-76E1-455A-890B-2DF1DB2FE30A}" srcOrd="0" destOrd="0" parTransId="{CF3B5B9D-6E53-43A8-AC9D-AA5B20C28648}" sibTransId="{57FCB94C-6C00-4C75-9A94-AE415AFD70E3}"/>
    <dgm:cxn modelId="{80D6B652-BEA1-41AC-88B8-D2D5BD4DCA27}" type="presOf" srcId="{80A22E39-FF5D-4529-9631-F84DDB49428D}" destId="{BFED7CA0-6597-425B-91E0-B6B619024430}" srcOrd="0" destOrd="0" presId="urn:microsoft.com/office/officeart/2005/8/layout/hierarchy2"/>
    <dgm:cxn modelId="{1D0FBC56-89E1-4B95-AE0D-98E76A9080FA}" type="presOf" srcId="{5F646A6C-8ED6-49E9-AC1B-3B053C182A9A}" destId="{1F439761-A227-4AAE-8E26-C9FC2ECB47EF}" srcOrd="0" destOrd="0" presId="urn:microsoft.com/office/officeart/2005/8/layout/hierarchy2"/>
    <dgm:cxn modelId="{A1B73479-CDB4-4C42-AB2E-913ADA3C6A47}" type="presOf" srcId="{AA43FF7D-DC4F-4C5B-8F4A-3484AFCE7B76}" destId="{3000BD00-E74D-4C6D-8CCE-560BED714ECC}" srcOrd="0" destOrd="0" presId="urn:microsoft.com/office/officeart/2005/8/layout/hierarchy2"/>
    <dgm:cxn modelId="{50B8AE7A-4ECA-4A03-8F54-F083F2ECFE9A}" type="presOf" srcId="{4B73C664-AA52-4CFC-B8B1-6311CD76736D}" destId="{5A2AAF4E-574E-494A-B156-67BD72F0E391}" srcOrd="0" destOrd="0" presId="urn:microsoft.com/office/officeart/2005/8/layout/hierarchy2"/>
    <dgm:cxn modelId="{7133B08C-381A-4C73-840F-377EF7B04932}" type="presOf" srcId="{476B4482-9CE0-4ADA-9C49-DC4A3764FFC2}" destId="{69B659C2-D6B0-4E14-9229-5B9E5BE0E1C4}" srcOrd="0" destOrd="0" presId="urn:microsoft.com/office/officeart/2005/8/layout/hierarchy2"/>
    <dgm:cxn modelId="{059D8FA3-532C-4676-8EFD-52960F9936F9}" type="presOf" srcId="{059E2F09-458F-4240-9C42-18ADBE7E7F10}" destId="{1ED0B865-0E00-4B67-877D-A379E82BFCEA}" srcOrd="0" destOrd="0" presId="urn:microsoft.com/office/officeart/2005/8/layout/hierarchy2"/>
    <dgm:cxn modelId="{3AAE79A9-C097-4BDA-8F25-D2927FE574B3}" type="presOf" srcId="{330EECA7-D8F4-43C1-8EE1-0E2A490B0B0C}" destId="{8B503396-1389-4717-8343-98D20B4C8100}" srcOrd="0" destOrd="0" presId="urn:microsoft.com/office/officeart/2005/8/layout/hierarchy2"/>
    <dgm:cxn modelId="{88048CA9-E2C2-4A76-9D7E-BB113A5BD2E2}" type="presOf" srcId="{0BD0DFF5-E28A-40EA-B2A6-4B9824A8D870}" destId="{9CF76855-A31A-4D55-8321-862A27CC9BBF}" srcOrd="0" destOrd="0" presId="urn:microsoft.com/office/officeart/2005/8/layout/hierarchy2"/>
    <dgm:cxn modelId="{539A1BB6-DB7B-4F72-99FE-772BF8303CB9}" srcId="{80A22E39-FF5D-4529-9631-F84DDB49428D}" destId="{E5CB8089-4ACC-41A8-98B9-E3CF947091C6}" srcOrd="1" destOrd="0" parTransId="{A1FA9B53-D057-4D69-B88D-1DC4ADC0FF8D}" sibTransId="{8FB4C747-E4AC-4A03-9121-0D1258F13F77}"/>
    <dgm:cxn modelId="{838E14BA-FBD6-4B7A-8A8A-C9E63487D2CF}" type="presOf" srcId="{059E2F09-458F-4240-9C42-18ADBE7E7F10}" destId="{4C875957-3EB4-4A23-9A9F-E72D88B13459}" srcOrd="1" destOrd="0" presId="urn:microsoft.com/office/officeart/2005/8/layout/hierarchy2"/>
    <dgm:cxn modelId="{68A38ABB-89FE-4F69-AF7F-DED5D61840F0}" srcId="{28F4E89A-76E1-455A-890B-2DF1DB2FE30A}" destId="{330EECA7-D8F4-43C1-8EE1-0E2A490B0B0C}" srcOrd="0" destOrd="0" parTransId="{A72F45D1-73D8-414E-9224-F77601A53C8D}" sibTransId="{1739E01A-3C9C-4803-A412-B8953CA653F8}"/>
    <dgm:cxn modelId="{A33A36BC-8C6C-4AC5-A794-0EBBE05D39E5}" srcId="{80A22E39-FF5D-4529-9631-F84DDB49428D}" destId="{F6B6553F-F808-46F1-A078-98F1BAF2D782}" srcOrd="0" destOrd="0" parTransId="{5F646A6C-8ED6-49E9-AC1B-3B053C182A9A}" sibTransId="{16BE0D93-163D-4D29-B70C-79C8AB538607}"/>
    <dgm:cxn modelId="{0AA46BBE-12E0-4787-A115-A6DFDE624BCD}" srcId="{0BD0DFF5-E28A-40EA-B2A6-4B9824A8D870}" destId="{80A22E39-FF5D-4529-9631-F84DDB49428D}" srcOrd="0" destOrd="0" parTransId="{CC11C4A2-CCD0-45C8-9659-90040EA26043}" sibTransId="{14F61D7C-7E74-4F06-86B1-9F40EC3A2B84}"/>
    <dgm:cxn modelId="{F45ED8CD-7962-4B5D-A219-8733938AA238}" srcId="{F6B6553F-F808-46F1-A078-98F1BAF2D782}" destId="{2C3458BE-10F5-4D27-B130-57E382736A6A}" srcOrd="0" destOrd="0" parTransId="{4B73C664-AA52-4CFC-B8B1-6311CD76736D}" sibTransId="{744EDE31-CFDB-43CA-B09F-0176B34F2854}"/>
    <dgm:cxn modelId="{031E1DCE-00F2-46D5-9FA7-ED9B981928D4}" srcId="{330EECA7-D8F4-43C1-8EE1-0E2A490B0B0C}" destId="{AA43FF7D-DC4F-4C5B-8F4A-3484AFCE7B76}" srcOrd="0" destOrd="0" parTransId="{476B4482-9CE0-4ADA-9C49-DC4A3764FFC2}" sibTransId="{8AE64789-51F3-4A6A-A0EA-06501C292AD4}"/>
    <dgm:cxn modelId="{3B806ED7-739B-417F-97A9-3EB4563AFEFD}" srcId="{AA43FF7D-DC4F-4C5B-8F4A-3484AFCE7B76}" destId="{64F5764E-1CDA-4C3A-B316-ACC239ED4187}" srcOrd="0" destOrd="0" parTransId="{97954741-6968-4A8B-A8B9-07255A5283D1}" sibTransId="{38AE86D0-3ED8-40B5-A2E5-C8D80C2AAAEE}"/>
    <dgm:cxn modelId="{D94B5DD8-BB3C-4811-9933-DC9AE8C952CA}" type="presOf" srcId="{97954741-6968-4A8B-A8B9-07255A5283D1}" destId="{8F467B28-3C0D-4550-8729-13712278A99C}" srcOrd="1" destOrd="0" presId="urn:microsoft.com/office/officeart/2005/8/layout/hierarchy2"/>
    <dgm:cxn modelId="{C41D42E1-8060-40E7-8247-41B4ABBDAEBA}" type="presOf" srcId="{5F646A6C-8ED6-49E9-AC1B-3B053C182A9A}" destId="{8A6E682B-8B65-484E-9668-74196C01C0D1}" srcOrd="1" destOrd="0" presId="urn:microsoft.com/office/officeart/2005/8/layout/hierarchy2"/>
    <dgm:cxn modelId="{5597A6EA-A03F-4233-B455-5E6B271DA071}" type="presOf" srcId="{20DA0FF6-9353-47EE-8D33-93EB388E12C0}" destId="{FF3834CF-2F97-4DB6-BEF7-88AB4AB936EA}" srcOrd="0" destOrd="0" presId="urn:microsoft.com/office/officeart/2005/8/layout/hierarchy2"/>
    <dgm:cxn modelId="{CFE016EB-3149-444C-BFE6-A8E3C9F9F80B}" type="presOf" srcId="{28F4E89A-76E1-455A-890B-2DF1DB2FE30A}" destId="{456478E6-C83D-4FDE-B3B9-EC36D69A4E96}" srcOrd="0" destOrd="0" presId="urn:microsoft.com/office/officeart/2005/8/layout/hierarchy2"/>
    <dgm:cxn modelId="{B294EAEE-D3EB-4D12-AD4C-43B7D46AD0D5}" type="presOf" srcId="{4B73C664-AA52-4CFC-B8B1-6311CD76736D}" destId="{BA35ECD4-1C47-4A9C-AD06-5F3D9F594C37}" srcOrd="1" destOrd="0" presId="urn:microsoft.com/office/officeart/2005/8/layout/hierarchy2"/>
    <dgm:cxn modelId="{12BDF3F2-20CB-4833-8DCF-A117F8ACF5D3}" srcId="{3C549FFD-8EBD-42A8-A785-62C9F78C27EF}" destId="{20DA0FF6-9353-47EE-8D33-93EB388E12C0}" srcOrd="0" destOrd="0" parTransId="{A1D2A158-D5FD-4FB5-8D48-06D5A198D57F}" sibTransId="{B35A8749-982E-40FE-8A4B-64263C2D5741}"/>
    <dgm:cxn modelId="{3E270CF5-A8A4-4413-9848-0A65B468135E}" type="presOf" srcId="{CF3B5B9D-6E53-43A8-AC9D-AA5B20C28648}" destId="{1CA0FBCC-610D-4E5F-BB01-EE0898047C2D}" srcOrd="1" destOrd="0" presId="urn:microsoft.com/office/officeart/2005/8/layout/hierarchy2"/>
    <dgm:cxn modelId="{7C9B571D-DC3F-4ABC-8D35-258F36721C0A}" type="presParOf" srcId="{9CF76855-A31A-4D55-8321-862A27CC9BBF}" destId="{CA000144-8E44-43D5-B49F-3141A91C34C1}" srcOrd="0" destOrd="0" presId="urn:microsoft.com/office/officeart/2005/8/layout/hierarchy2"/>
    <dgm:cxn modelId="{A6826EE3-CD94-4F59-905A-F15370A02E84}" type="presParOf" srcId="{CA000144-8E44-43D5-B49F-3141A91C34C1}" destId="{BFED7CA0-6597-425B-91E0-B6B619024430}" srcOrd="0" destOrd="0" presId="urn:microsoft.com/office/officeart/2005/8/layout/hierarchy2"/>
    <dgm:cxn modelId="{792E8DC7-5FA9-478B-BAC5-336146592B6D}" type="presParOf" srcId="{CA000144-8E44-43D5-B49F-3141A91C34C1}" destId="{FEB42D75-D700-43DD-BF91-45F451D63FCF}" srcOrd="1" destOrd="0" presId="urn:microsoft.com/office/officeart/2005/8/layout/hierarchy2"/>
    <dgm:cxn modelId="{B6CF4371-31AE-4088-B97B-CF8B010DB3DD}" type="presParOf" srcId="{FEB42D75-D700-43DD-BF91-45F451D63FCF}" destId="{1F439761-A227-4AAE-8E26-C9FC2ECB47EF}" srcOrd="0" destOrd="0" presId="urn:microsoft.com/office/officeart/2005/8/layout/hierarchy2"/>
    <dgm:cxn modelId="{72CA8802-7FAF-4722-BFF6-71E3BD095C5A}" type="presParOf" srcId="{1F439761-A227-4AAE-8E26-C9FC2ECB47EF}" destId="{8A6E682B-8B65-484E-9668-74196C01C0D1}" srcOrd="0" destOrd="0" presId="urn:microsoft.com/office/officeart/2005/8/layout/hierarchy2"/>
    <dgm:cxn modelId="{EBB7C0E2-1153-40C1-A186-3BDC03B8E1A6}" type="presParOf" srcId="{FEB42D75-D700-43DD-BF91-45F451D63FCF}" destId="{96011C02-C447-4F90-B8D7-4D569BD7A4BF}" srcOrd="1" destOrd="0" presId="urn:microsoft.com/office/officeart/2005/8/layout/hierarchy2"/>
    <dgm:cxn modelId="{20EF2EBF-228D-414C-B2D2-297044481436}" type="presParOf" srcId="{96011C02-C447-4F90-B8D7-4D569BD7A4BF}" destId="{0E124AB0-9D50-4FE4-89BE-7AA8E369359B}" srcOrd="0" destOrd="0" presId="urn:microsoft.com/office/officeart/2005/8/layout/hierarchy2"/>
    <dgm:cxn modelId="{BBE668B4-A3FB-42A9-A5B5-F6876343FE5B}" type="presParOf" srcId="{96011C02-C447-4F90-B8D7-4D569BD7A4BF}" destId="{1EFD9315-5D8A-493A-87E0-662843AFAC1A}" srcOrd="1" destOrd="0" presId="urn:microsoft.com/office/officeart/2005/8/layout/hierarchy2"/>
    <dgm:cxn modelId="{6EB720B9-6F32-4906-A075-B887E87356AF}" type="presParOf" srcId="{1EFD9315-5D8A-493A-87E0-662843AFAC1A}" destId="{5A2AAF4E-574E-494A-B156-67BD72F0E391}" srcOrd="0" destOrd="0" presId="urn:microsoft.com/office/officeart/2005/8/layout/hierarchy2"/>
    <dgm:cxn modelId="{3B198450-D639-48A5-BC45-924CF129594B}" type="presParOf" srcId="{5A2AAF4E-574E-494A-B156-67BD72F0E391}" destId="{BA35ECD4-1C47-4A9C-AD06-5F3D9F594C37}" srcOrd="0" destOrd="0" presId="urn:microsoft.com/office/officeart/2005/8/layout/hierarchy2"/>
    <dgm:cxn modelId="{2D86B42F-D134-4FB8-9007-8F5695BB4D6E}" type="presParOf" srcId="{1EFD9315-5D8A-493A-87E0-662843AFAC1A}" destId="{84FCFD62-CB89-42A6-81A8-565149A3656D}" srcOrd="1" destOrd="0" presId="urn:microsoft.com/office/officeart/2005/8/layout/hierarchy2"/>
    <dgm:cxn modelId="{D2BECE3F-C09E-4B0B-B4EC-A2E87CBECD81}" type="presParOf" srcId="{84FCFD62-CB89-42A6-81A8-565149A3656D}" destId="{2C0AD9F6-B520-4C9B-AFBF-C48A6FB69D4F}" srcOrd="0" destOrd="0" presId="urn:microsoft.com/office/officeart/2005/8/layout/hierarchy2"/>
    <dgm:cxn modelId="{908BCE2A-3A07-40AB-B048-46929C9B7A5B}" type="presParOf" srcId="{84FCFD62-CB89-42A6-81A8-565149A3656D}" destId="{35BACD4B-88C1-4A77-ABA6-19A138767890}" srcOrd="1" destOrd="0" presId="urn:microsoft.com/office/officeart/2005/8/layout/hierarchy2"/>
    <dgm:cxn modelId="{C3773919-7597-4281-BA30-C3D483F3BFC9}" type="presParOf" srcId="{35BACD4B-88C1-4A77-ABA6-19A138767890}" destId="{431DE124-AF0B-4D02-8B23-47A65FBF1DF6}" srcOrd="0" destOrd="0" presId="urn:microsoft.com/office/officeart/2005/8/layout/hierarchy2"/>
    <dgm:cxn modelId="{94034E78-7334-4B3E-BA24-1D154F8743CC}" type="presParOf" srcId="{431DE124-AF0B-4D02-8B23-47A65FBF1DF6}" destId="{569F3D20-4BEA-46F5-9D25-12F1DC42455E}" srcOrd="0" destOrd="0" presId="urn:microsoft.com/office/officeart/2005/8/layout/hierarchy2"/>
    <dgm:cxn modelId="{62159A34-6A07-4C00-B3D4-99CCEE7AD72F}" type="presParOf" srcId="{35BACD4B-88C1-4A77-ABA6-19A138767890}" destId="{C1F68060-B272-461E-AACE-75310A2798D3}" srcOrd="1" destOrd="0" presId="urn:microsoft.com/office/officeart/2005/8/layout/hierarchy2"/>
    <dgm:cxn modelId="{AEC00643-F2E2-4B5E-A030-E6B6B3944772}" type="presParOf" srcId="{C1F68060-B272-461E-AACE-75310A2798D3}" destId="{F572CFC8-39C4-405C-8A6A-DB7B448ACC2F}" srcOrd="0" destOrd="0" presId="urn:microsoft.com/office/officeart/2005/8/layout/hierarchy2"/>
    <dgm:cxn modelId="{17182641-F86E-4018-97E4-67EB84D75BAF}" type="presParOf" srcId="{C1F68060-B272-461E-AACE-75310A2798D3}" destId="{09E1985A-F4C3-428A-A715-9BBD7ED26864}" srcOrd="1" destOrd="0" presId="urn:microsoft.com/office/officeart/2005/8/layout/hierarchy2"/>
    <dgm:cxn modelId="{CCC62013-8A64-4B6C-A2F6-32F572F08898}" type="presParOf" srcId="{1EFD9315-5D8A-493A-87E0-662843AFAC1A}" destId="{1ED0B865-0E00-4B67-877D-A379E82BFCEA}" srcOrd="2" destOrd="0" presId="urn:microsoft.com/office/officeart/2005/8/layout/hierarchy2"/>
    <dgm:cxn modelId="{31B61C77-989C-42EF-874D-864996388BFB}" type="presParOf" srcId="{1ED0B865-0E00-4B67-877D-A379E82BFCEA}" destId="{4C875957-3EB4-4A23-9A9F-E72D88B13459}" srcOrd="0" destOrd="0" presId="urn:microsoft.com/office/officeart/2005/8/layout/hierarchy2"/>
    <dgm:cxn modelId="{6811FFC1-EF4A-4055-A6F7-7455E11C3455}" type="presParOf" srcId="{1EFD9315-5D8A-493A-87E0-662843AFAC1A}" destId="{3BC6023C-9CF0-4E42-98E3-C6CFC988F1D7}" srcOrd="3" destOrd="0" presId="urn:microsoft.com/office/officeart/2005/8/layout/hierarchy2"/>
    <dgm:cxn modelId="{C0D6F829-9D94-4675-8E3B-E109866AC1FE}" type="presParOf" srcId="{3BC6023C-9CF0-4E42-98E3-C6CFC988F1D7}" destId="{B3E2B59A-EC53-41B4-9B21-8648D2EEDA76}" srcOrd="0" destOrd="0" presId="urn:microsoft.com/office/officeart/2005/8/layout/hierarchy2"/>
    <dgm:cxn modelId="{AD3A3E0F-DAE7-4F09-A607-4D9D58E58786}" type="presParOf" srcId="{3BC6023C-9CF0-4E42-98E3-C6CFC988F1D7}" destId="{4B27D1DB-92AE-4EF9-8B2B-E3E8ADF31A0B}" srcOrd="1" destOrd="0" presId="urn:microsoft.com/office/officeart/2005/8/layout/hierarchy2"/>
    <dgm:cxn modelId="{37EB1407-6DBB-412A-AE20-337CBA74F976}" type="presParOf" srcId="{4B27D1DB-92AE-4EF9-8B2B-E3E8ADF31A0B}" destId="{97AE436E-D9EA-4B7F-96B9-BCDFBA09A336}" srcOrd="0" destOrd="0" presId="urn:microsoft.com/office/officeart/2005/8/layout/hierarchy2"/>
    <dgm:cxn modelId="{426923A8-E1D1-40A3-A66B-E1DD447E3904}" type="presParOf" srcId="{97AE436E-D9EA-4B7F-96B9-BCDFBA09A336}" destId="{EFDE9789-63B9-4739-99A2-D6B8DE4B2A2A}" srcOrd="0" destOrd="0" presId="urn:microsoft.com/office/officeart/2005/8/layout/hierarchy2"/>
    <dgm:cxn modelId="{886F668C-D17B-4F65-92C7-2E887E6F13B6}" type="presParOf" srcId="{4B27D1DB-92AE-4EF9-8B2B-E3E8ADF31A0B}" destId="{AB9E32C8-212C-4108-A2AA-68FD5EA0C03F}" srcOrd="1" destOrd="0" presId="urn:microsoft.com/office/officeart/2005/8/layout/hierarchy2"/>
    <dgm:cxn modelId="{B5B16C38-A128-4064-B7CB-69744C77C880}" type="presParOf" srcId="{AB9E32C8-212C-4108-A2AA-68FD5EA0C03F}" destId="{FF3834CF-2F97-4DB6-BEF7-88AB4AB936EA}" srcOrd="0" destOrd="0" presId="urn:microsoft.com/office/officeart/2005/8/layout/hierarchy2"/>
    <dgm:cxn modelId="{31E5D667-A341-463F-AB04-400BDAE8B906}" type="presParOf" srcId="{AB9E32C8-212C-4108-A2AA-68FD5EA0C03F}" destId="{BE28B295-4103-45EE-913D-3BC79BF9DB2A}" srcOrd="1" destOrd="0" presId="urn:microsoft.com/office/officeart/2005/8/layout/hierarchy2"/>
    <dgm:cxn modelId="{40DD68EF-68BA-424D-A764-ACFA36721739}" type="presParOf" srcId="{FEB42D75-D700-43DD-BF91-45F451D63FCF}" destId="{9EC5163A-5D51-4FA2-A7E6-7756CF30543A}" srcOrd="2" destOrd="0" presId="urn:microsoft.com/office/officeart/2005/8/layout/hierarchy2"/>
    <dgm:cxn modelId="{7BC78FE4-3C13-4AD8-B5A5-D9361A0A91F2}" type="presParOf" srcId="{9EC5163A-5D51-4FA2-A7E6-7756CF30543A}" destId="{A404280B-B377-427E-8FF7-9007AFDCF228}" srcOrd="0" destOrd="0" presId="urn:microsoft.com/office/officeart/2005/8/layout/hierarchy2"/>
    <dgm:cxn modelId="{D7065BBE-A1CC-499C-92BE-5354A8DE99DA}" type="presParOf" srcId="{FEB42D75-D700-43DD-BF91-45F451D63FCF}" destId="{66A29386-0877-4ACC-AEAE-A95DAFF3A606}" srcOrd="3" destOrd="0" presId="urn:microsoft.com/office/officeart/2005/8/layout/hierarchy2"/>
    <dgm:cxn modelId="{C8C81CE0-7809-4555-9733-0CD8A61BCFB6}" type="presParOf" srcId="{66A29386-0877-4ACC-AEAE-A95DAFF3A606}" destId="{796FA4FE-03BC-4847-A604-7F122BBEEFB6}" srcOrd="0" destOrd="0" presId="urn:microsoft.com/office/officeart/2005/8/layout/hierarchy2"/>
    <dgm:cxn modelId="{F4D7C7B8-C2E5-4410-B78C-2925D936C187}" type="presParOf" srcId="{66A29386-0877-4ACC-AEAE-A95DAFF3A606}" destId="{5214F768-DF0B-4537-BEA3-BC0C604FC891}" srcOrd="1" destOrd="0" presId="urn:microsoft.com/office/officeart/2005/8/layout/hierarchy2"/>
    <dgm:cxn modelId="{D4834B5D-624F-4F2C-918F-2457AE5F4942}" type="presParOf" srcId="{5214F768-DF0B-4537-BEA3-BC0C604FC891}" destId="{F4B56C47-820F-4B90-834E-FD4FA5249A59}" srcOrd="0" destOrd="0" presId="urn:microsoft.com/office/officeart/2005/8/layout/hierarchy2"/>
    <dgm:cxn modelId="{7D314CB3-321D-4CEA-BEDC-F8DA9EDE8B41}" type="presParOf" srcId="{F4B56C47-820F-4B90-834E-FD4FA5249A59}" destId="{1CA0FBCC-610D-4E5F-BB01-EE0898047C2D}" srcOrd="0" destOrd="0" presId="urn:microsoft.com/office/officeart/2005/8/layout/hierarchy2"/>
    <dgm:cxn modelId="{8BACE971-225D-4757-B723-3B0F7FF9538D}" type="presParOf" srcId="{5214F768-DF0B-4537-BEA3-BC0C604FC891}" destId="{A5502713-84DC-4719-962B-ED2D524EC424}" srcOrd="1" destOrd="0" presId="urn:microsoft.com/office/officeart/2005/8/layout/hierarchy2"/>
    <dgm:cxn modelId="{C0D8920B-B11F-4190-8715-019B8FF56186}" type="presParOf" srcId="{A5502713-84DC-4719-962B-ED2D524EC424}" destId="{456478E6-C83D-4FDE-B3B9-EC36D69A4E96}" srcOrd="0" destOrd="0" presId="urn:microsoft.com/office/officeart/2005/8/layout/hierarchy2"/>
    <dgm:cxn modelId="{78A1B794-658B-49F3-A974-3D60CA9496A6}" type="presParOf" srcId="{A5502713-84DC-4719-962B-ED2D524EC424}" destId="{40048DB2-C7F5-46DC-8727-47579620A689}" srcOrd="1" destOrd="0" presId="urn:microsoft.com/office/officeart/2005/8/layout/hierarchy2"/>
    <dgm:cxn modelId="{6F6C7591-4A1D-43E3-9A65-31925E36504F}" type="presParOf" srcId="{40048DB2-C7F5-46DC-8727-47579620A689}" destId="{AF6DAE96-BBBB-4453-8BF7-D7A802010EAC}" srcOrd="0" destOrd="0" presId="urn:microsoft.com/office/officeart/2005/8/layout/hierarchy2"/>
    <dgm:cxn modelId="{CAB3BFCD-225D-4B7B-8771-532822F44DEA}" type="presParOf" srcId="{AF6DAE96-BBBB-4453-8BF7-D7A802010EAC}" destId="{62CA6344-30EF-4EFC-8218-7E1755D45927}" srcOrd="0" destOrd="0" presId="urn:microsoft.com/office/officeart/2005/8/layout/hierarchy2"/>
    <dgm:cxn modelId="{8D7E01A5-5ED5-4495-BD8C-CD528EE29724}" type="presParOf" srcId="{40048DB2-C7F5-46DC-8727-47579620A689}" destId="{872B6C56-8884-494D-9CA0-4AF223A3E43A}" srcOrd="1" destOrd="0" presId="urn:microsoft.com/office/officeart/2005/8/layout/hierarchy2"/>
    <dgm:cxn modelId="{8D219AF1-B986-42D8-8E99-E180AC3CB6ED}" type="presParOf" srcId="{872B6C56-8884-494D-9CA0-4AF223A3E43A}" destId="{8B503396-1389-4717-8343-98D20B4C8100}" srcOrd="0" destOrd="0" presId="urn:microsoft.com/office/officeart/2005/8/layout/hierarchy2"/>
    <dgm:cxn modelId="{D9F19A9D-FF9F-42CF-80FB-239FB0D3864F}" type="presParOf" srcId="{872B6C56-8884-494D-9CA0-4AF223A3E43A}" destId="{3916DFE8-B6E8-407A-84D3-E896D56B5468}" srcOrd="1" destOrd="0" presId="urn:microsoft.com/office/officeart/2005/8/layout/hierarchy2"/>
    <dgm:cxn modelId="{A93A43CB-739A-478F-A6C2-8ED1FD30E255}" type="presParOf" srcId="{3916DFE8-B6E8-407A-84D3-E896D56B5468}" destId="{69B659C2-D6B0-4E14-9229-5B9E5BE0E1C4}" srcOrd="0" destOrd="0" presId="urn:microsoft.com/office/officeart/2005/8/layout/hierarchy2"/>
    <dgm:cxn modelId="{C9ACCB58-9E05-4215-8C62-0D53C0C27726}" type="presParOf" srcId="{69B659C2-D6B0-4E14-9229-5B9E5BE0E1C4}" destId="{A20D6EC2-FCD4-41E6-90C1-B9CEA9B094CB}" srcOrd="0" destOrd="0" presId="urn:microsoft.com/office/officeart/2005/8/layout/hierarchy2"/>
    <dgm:cxn modelId="{302DC9CC-F74E-4245-A7BC-AD291ACD206B}" type="presParOf" srcId="{3916DFE8-B6E8-407A-84D3-E896D56B5468}" destId="{80958B82-ACA3-4212-8F88-979E3B3D5BE9}" srcOrd="1" destOrd="0" presId="urn:microsoft.com/office/officeart/2005/8/layout/hierarchy2"/>
    <dgm:cxn modelId="{8DE0DD62-E497-4481-BF77-432E13B2D720}" type="presParOf" srcId="{80958B82-ACA3-4212-8F88-979E3B3D5BE9}" destId="{3000BD00-E74D-4C6D-8CCE-560BED714ECC}" srcOrd="0" destOrd="0" presId="urn:microsoft.com/office/officeart/2005/8/layout/hierarchy2"/>
    <dgm:cxn modelId="{DF60A6C1-E5D2-457A-96B5-9F350512BF0E}" type="presParOf" srcId="{80958B82-ACA3-4212-8F88-979E3B3D5BE9}" destId="{B7699DC7-70B0-4C67-84E7-7EA2336F3834}" srcOrd="1" destOrd="0" presId="urn:microsoft.com/office/officeart/2005/8/layout/hierarchy2"/>
    <dgm:cxn modelId="{570F6980-3944-421E-879E-C7D36CA06418}" type="presParOf" srcId="{B7699DC7-70B0-4C67-84E7-7EA2336F3834}" destId="{C4BDE378-80D4-4F9E-9E07-F492B12CB760}" srcOrd="0" destOrd="0" presId="urn:microsoft.com/office/officeart/2005/8/layout/hierarchy2"/>
    <dgm:cxn modelId="{81C29604-DF74-4D7A-97BB-9C6EFDCDCF7E}" type="presParOf" srcId="{C4BDE378-80D4-4F9E-9E07-F492B12CB760}" destId="{8F467B28-3C0D-4550-8729-13712278A99C}" srcOrd="0" destOrd="0" presId="urn:microsoft.com/office/officeart/2005/8/layout/hierarchy2"/>
    <dgm:cxn modelId="{1DA87C56-9048-4C75-98DF-D6080A184389}" type="presParOf" srcId="{B7699DC7-70B0-4C67-84E7-7EA2336F3834}" destId="{F64B2FCC-9936-4D83-A733-E2D3498A71D7}" srcOrd="1" destOrd="0" presId="urn:microsoft.com/office/officeart/2005/8/layout/hierarchy2"/>
    <dgm:cxn modelId="{EF6F6790-A32E-4FEF-9FF0-B1A2676A84EC}" type="presParOf" srcId="{F64B2FCC-9936-4D83-A733-E2D3498A71D7}" destId="{470A9A44-6C3F-40CB-AF9E-7B534F0FDDFA}" srcOrd="0" destOrd="0" presId="urn:microsoft.com/office/officeart/2005/8/layout/hierarchy2"/>
    <dgm:cxn modelId="{E6DC48DC-17B5-4768-BB0B-9582443C68E2}" type="presParOf" srcId="{F64B2FCC-9936-4D83-A733-E2D3498A71D7}" destId="{9BDF9020-F913-4D54-995A-403C1234545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9B5992-822C-4A6F-9179-CB6CD1B6A70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8F01814-63A8-48A5-861F-81B39D43FB40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Put Valve Core on Vibrating Plate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E2E3F-C7A1-4AB1-A5D4-AE89100AF35F}" type="par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0DAD0B14-CACF-45F0-8F69-3250FD1E1B55}" type="sib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32134992-1432-48FF-958D-0551DFC26DB5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AI Decides if Reverse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6E357A-7991-456A-B537-27571BE1E1B4}" type="parTrans" cxnId="{55755F21-62EF-455F-BCAD-BB3CBC67658A}">
      <dgm:prSet/>
      <dgm:spPr/>
      <dgm:t>
        <a:bodyPr/>
        <a:lstStyle/>
        <a:p>
          <a:endParaRPr lang="zh-TW" altLang="en-US"/>
        </a:p>
      </dgm:t>
    </dgm:pt>
    <dgm:pt modelId="{84B0A2B1-5D31-4FD9-8548-08D4B75D1172}" type="sibTrans" cxnId="{55755F21-62EF-455F-BCAD-BB3CBC67658A}">
      <dgm:prSet/>
      <dgm:spPr/>
      <dgm:t>
        <a:bodyPr/>
        <a:lstStyle/>
        <a:p>
          <a:endParaRPr lang="zh-TW" altLang="en-US"/>
        </a:p>
      </dgm:t>
    </dgm:pt>
    <dgm:pt modelId="{C00823F9-5E97-4062-869B-41A3458E3F5B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First Side Decides if OK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F1B5BE-ADFA-46E9-863A-37FA61912272}" type="parTrans" cxnId="{A841AA68-6DDC-42F7-9EF1-08D3A31F8058}">
      <dgm:prSet/>
      <dgm:spPr/>
      <dgm:t>
        <a:bodyPr/>
        <a:lstStyle/>
        <a:p>
          <a:endParaRPr lang="zh-TW" altLang="en-US"/>
        </a:p>
      </dgm:t>
    </dgm:pt>
    <dgm:pt modelId="{C3F8A048-A601-42C3-882A-5B6415F256A4}" type="sibTrans" cxnId="{A841AA68-6DDC-42F7-9EF1-08D3A31F8058}">
      <dgm:prSet/>
      <dgm:spPr/>
      <dgm:t>
        <a:bodyPr/>
        <a:lstStyle/>
        <a:p>
          <a:endParaRPr lang="zh-TW" altLang="en-US"/>
        </a:p>
      </dgm:t>
    </dgm:pt>
    <dgm:pt modelId="{C415143C-E271-499E-95FF-5817E0946308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Second Side Decides if OK</a:t>
          </a:r>
          <a:endParaRPr lang="zh-TW" altLang="en-US" dirty="0"/>
        </a:p>
      </dgm:t>
    </dgm:pt>
    <dgm:pt modelId="{4E26A91F-E2DD-47AC-A316-FDD60D8191DE}" type="parTrans" cxnId="{1D96F854-93D9-4149-938D-F68C27206BAE}">
      <dgm:prSet/>
      <dgm:spPr/>
      <dgm:t>
        <a:bodyPr/>
        <a:lstStyle/>
        <a:p>
          <a:endParaRPr lang="zh-TW" altLang="en-US"/>
        </a:p>
      </dgm:t>
    </dgm:pt>
    <dgm:pt modelId="{20040E13-B6BE-400D-B060-77547EDD1843}" type="sibTrans" cxnId="{1D96F854-93D9-4149-938D-F68C27206BAE}">
      <dgm:prSet/>
      <dgm:spPr/>
      <dgm:t>
        <a:bodyPr/>
        <a:lstStyle/>
        <a:p>
          <a:endParaRPr lang="zh-TW" altLang="en-US"/>
        </a:p>
      </dgm:t>
    </dgm:pt>
    <dgm:pt modelId="{5C072535-3779-4C8F-B740-3A5C95A4BDF0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Push Them on Right Site</a:t>
          </a:r>
          <a:endParaRPr lang="zh-TW" altLang="en-US" dirty="0"/>
        </a:p>
      </dgm:t>
    </dgm:pt>
    <dgm:pt modelId="{28E83250-290D-4283-8C24-4E9B0BA765F5}" type="parTrans" cxnId="{9F8B613F-D57A-40C4-9DD6-EB0EF0D283BE}">
      <dgm:prSet/>
      <dgm:spPr/>
      <dgm:t>
        <a:bodyPr/>
        <a:lstStyle/>
        <a:p>
          <a:endParaRPr lang="zh-TW" altLang="en-US"/>
        </a:p>
      </dgm:t>
    </dgm:pt>
    <dgm:pt modelId="{6C621D6A-C112-45FA-9620-6F241084948C}" type="sibTrans" cxnId="{9F8B613F-D57A-40C4-9DD6-EB0EF0D283BE}">
      <dgm:prSet/>
      <dgm:spPr/>
      <dgm:t>
        <a:bodyPr/>
        <a:lstStyle/>
        <a:p>
          <a:endParaRPr lang="zh-TW" altLang="en-US"/>
        </a:p>
      </dgm:t>
    </dgm:pt>
    <dgm:pt modelId="{E783AA33-E1A5-42F1-B031-186AEC258439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PLC Control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54BB3F-F714-4726-9ED5-519E59331DA2}" type="parTrans" cxnId="{2A9E2213-8526-473C-8A32-663D76232707}">
      <dgm:prSet/>
      <dgm:spPr/>
      <dgm:t>
        <a:bodyPr/>
        <a:lstStyle/>
        <a:p>
          <a:endParaRPr lang="zh-TW" altLang="en-US"/>
        </a:p>
      </dgm:t>
    </dgm:pt>
    <dgm:pt modelId="{B622B08B-03C8-44E9-9FF5-A188F09D6244}" type="sibTrans" cxnId="{2A9E2213-8526-473C-8A32-663D76232707}">
      <dgm:prSet/>
      <dgm:spPr/>
      <dgm:t>
        <a:bodyPr/>
        <a:lstStyle/>
        <a:p>
          <a:endParaRPr lang="zh-TW" altLang="en-US"/>
        </a:p>
      </dgm:t>
    </dgm:pt>
    <dgm:pt modelId="{A4328E2B-DCF6-49E7-8149-39FD5F35D91E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User Sets GUI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28E3FD-20CC-467A-B19C-01866A04E04D}" type="parTrans" cxnId="{C9398C53-EAE4-4A54-822F-ADB39FF636E9}">
      <dgm:prSet/>
      <dgm:spPr/>
      <dgm:t>
        <a:bodyPr/>
        <a:lstStyle/>
        <a:p>
          <a:endParaRPr lang="zh-TW" altLang="en-US"/>
        </a:p>
      </dgm:t>
    </dgm:pt>
    <dgm:pt modelId="{EE876197-A573-4746-B994-156B44E0FD47}" type="sibTrans" cxnId="{C9398C53-EAE4-4A54-822F-ADB39FF636E9}">
      <dgm:prSet/>
      <dgm:spPr/>
      <dgm:t>
        <a:bodyPr/>
        <a:lstStyle/>
        <a:p>
          <a:endParaRPr lang="zh-TW" altLang="en-US"/>
        </a:p>
      </dgm:t>
    </dgm:pt>
    <dgm:pt modelId="{D84778AC-536D-4927-AB9A-CA320F9A1ECD}" type="pres">
      <dgm:prSet presAssocID="{3B9B5992-822C-4A6F-9179-CB6CD1B6A70C}" presName="Name0" presStyleCnt="0">
        <dgm:presLayoutVars>
          <dgm:dir/>
          <dgm:resizeHandles val="exact"/>
        </dgm:presLayoutVars>
      </dgm:prSet>
      <dgm:spPr/>
    </dgm:pt>
    <dgm:pt modelId="{D134649E-BCAB-428C-8976-C0307943D988}" type="pres">
      <dgm:prSet presAssocID="{18F01814-63A8-48A5-861F-81B39D43FB40}" presName="node" presStyleLbl="node1" presStyleIdx="0" presStyleCnt="7" custScaleX="142888">
        <dgm:presLayoutVars>
          <dgm:bulletEnabled val="1"/>
        </dgm:presLayoutVars>
      </dgm:prSet>
      <dgm:spPr/>
    </dgm:pt>
    <dgm:pt modelId="{E447E690-B6CC-466F-85FF-38ED160AE93A}" type="pres">
      <dgm:prSet presAssocID="{0DAD0B14-CACF-45F0-8F69-3250FD1E1B55}" presName="sibTrans" presStyleLbl="sibTrans1D1" presStyleIdx="0" presStyleCnt="6"/>
      <dgm:spPr/>
    </dgm:pt>
    <dgm:pt modelId="{E70C4806-3E4C-4077-9B27-3788C5385FF8}" type="pres">
      <dgm:prSet presAssocID="{0DAD0B14-CACF-45F0-8F69-3250FD1E1B55}" presName="connectorText" presStyleLbl="sibTrans1D1" presStyleIdx="0" presStyleCnt="6"/>
      <dgm:spPr/>
    </dgm:pt>
    <dgm:pt modelId="{BF04614F-F09D-423F-A43B-27670273B914}" type="pres">
      <dgm:prSet presAssocID="{A4328E2B-DCF6-49E7-8149-39FD5F35D91E}" presName="node" presStyleLbl="node1" presStyleIdx="1" presStyleCnt="7">
        <dgm:presLayoutVars>
          <dgm:bulletEnabled val="1"/>
        </dgm:presLayoutVars>
      </dgm:prSet>
      <dgm:spPr/>
    </dgm:pt>
    <dgm:pt modelId="{170C0493-DE6B-44F4-A264-648FF9B6E5C5}" type="pres">
      <dgm:prSet presAssocID="{EE876197-A573-4746-B994-156B44E0FD47}" presName="sibTrans" presStyleLbl="sibTrans1D1" presStyleIdx="1" presStyleCnt="6"/>
      <dgm:spPr/>
    </dgm:pt>
    <dgm:pt modelId="{7A201913-BBC0-4B12-952F-7A9AAAABEFB1}" type="pres">
      <dgm:prSet presAssocID="{EE876197-A573-4746-B994-156B44E0FD47}" presName="connectorText" presStyleLbl="sibTrans1D1" presStyleIdx="1" presStyleCnt="6"/>
      <dgm:spPr/>
    </dgm:pt>
    <dgm:pt modelId="{F87BB90D-A301-4123-B9D0-54915D50AA19}" type="pres">
      <dgm:prSet presAssocID="{32134992-1432-48FF-958D-0551DFC26DB5}" presName="node" presStyleLbl="node1" presStyleIdx="2" presStyleCnt="7">
        <dgm:presLayoutVars>
          <dgm:bulletEnabled val="1"/>
        </dgm:presLayoutVars>
      </dgm:prSet>
      <dgm:spPr/>
    </dgm:pt>
    <dgm:pt modelId="{76DDBB5A-0000-4388-9E2E-0271ED19D16F}" type="pres">
      <dgm:prSet presAssocID="{84B0A2B1-5D31-4FD9-8548-08D4B75D1172}" presName="sibTrans" presStyleLbl="sibTrans1D1" presStyleIdx="2" presStyleCnt="6"/>
      <dgm:spPr/>
    </dgm:pt>
    <dgm:pt modelId="{22BEBA05-F9CF-402A-BE6F-FDCA0A56CEE9}" type="pres">
      <dgm:prSet presAssocID="{84B0A2B1-5D31-4FD9-8548-08D4B75D1172}" presName="connectorText" presStyleLbl="sibTrans1D1" presStyleIdx="2" presStyleCnt="6"/>
      <dgm:spPr/>
    </dgm:pt>
    <dgm:pt modelId="{D7D77EFC-D2EE-47E0-89DA-97CC994C2DC7}" type="pres">
      <dgm:prSet presAssocID="{C00823F9-5E97-4062-869B-41A3458E3F5B}" presName="node" presStyleLbl="node1" presStyleIdx="3" presStyleCnt="7">
        <dgm:presLayoutVars>
          <dgm:bulletEnabled val="1"/>
        </dgm:presLayoutVars>
      </dgm:prSet>
      <dgm:spPr/>
    </dgm:pt>
    <dgm:pt modelId="{B7B2F025-2151-4E4E-88DD-0073AA08D143}" type="pres">
      <dgm:prSet presAssocID="{C3F8A048-A601-42C3-882A-5B6415F256A4}" presName="sibTrans" presStyleLbl="sibTrans1D1" presStyleIdx="3" presStyleCnt="6"/>
      <dgm:spPr/>
    </dgm:pt>
    <dgm:pt modelId="{A4D224F9-3011-4475-8D20-281CB02A2DD3}" type="pres">
      <dgm:prSet presAssocID="{C3F8A048-A601-42C3-882A-5B6415F256A4}" presName="connectorText" presStyleLbl="sibTrans1D1" presStyleIdx="3" presStyleCnt="6"/>
      <dgm:spPr/>
    </dgm:pt>
    <dgm:pt modelId="{E0375179-E4B4-45A4-B4C9-0CFD92B26AED}" type="pres">
      <dgm:prSet presAssocID="{C415143C-E271-499E-95FF-5817E0946308}" presName="node" presStyleLbl="node1" presStyleIdx="4" presStyleCnt="7">
        <dgm:presLayoutVars>
          <dgm:bulletEnabled val="1"/>
        </dgm:presLayoutVars>
      </dgm:prSet>
      <dgm:spPr/>
    </dgm:pt>
    <dgm:pt modelId="{F5F42A13-4817-4A09-82BE-3D75D6B505E0}" type="pres">
      <dgm:prSet presAssocID="{20040E13-B6BE-400D-B060-77547EDD1843}" presName="sibTrans" presStyleLbl="sibTrans1D1" presStyleIdx="4" presStyleCnt="6"/>
      <dgm:spPr/>
    </dgm:pt>
    <dgm:pt modelId="{ED103EB9-7907-4D9C-93AC-ACA09187D7BC}" type="pres">
      <dgm:prSet presAssocID="{20040E13-B6BE-400D-B060-77547EDD1843}" presName="connectorText" presStyleLbl="sibTrans1D1" presStyleIdx="4" presStyleCnt="6"/>
      <dgm:spPr/>
    </dgm:pt>
    <dgm:pt modelId="{DDBDFFF3-B0C6-4B6F-BE1B-67C8A145D48E}" type="pres">
      <dgm:prSet presAssocID="{E783AA33-E1A5-42F1-B031-186AEC258439}" presName="node" presStyleLbl="node1" presStyleIdx="5" presStyleCnt="7">
        <dgm:presLayoutVars>
          <dgm:bulletEnabled val="1"/>
        </dgm:presLayoutVars>
      </dgm:prSet>
      <dgm:spPr/>
    </dgm:pt>
    <dgm:pt modelId="{941ACACC-0E18-47BC-B5EC-20C7522FE93B}" type="pres">
      <dgm:prSet presAssocID="{B622B08B-03C8-44E9-9FF5-A188F09D6244}" presName="sibTrans" presStyleLbl="sibTrans1D1" presStyleIdx="5" presStyleCnt="6"/>
      <dgm:spPr/>
    </dgm:pt>
    <dgm:pt modelId="{72D67F38-AA2B-44D7-83FA-15954F37A69E}" type="pres">
      <dgm:prSet presAssocID="{B622B08B-03C8-44E9-9FF5-A188F09D6244}" presName="connectorText" presStyleLbl="sibTrans1D1" presStyleIdx="5" presStyleCnt="6"/>
      <dgm:spPr/>
    </dgm:pt>
    <dgm:pt modelId="{08DDC9BE-3989-4B99-87D3-BC46E2D28F12}" type="pres">
      <dgm:prSet presAssocID="{5C072535-3779-4C8F-B740-3A5C95A4BDF0}" presName="node" presStyleLbl="node1" presStyleIdx="6" presStyleCnt="7">
        <dgm:presLayoutVars>
          <dgm:bulletEnabled val="1"/>
        </dgm:presLayoutVars>
      </dgm:prSet>
      <dgm:spPr/>
    </dgm:pt>
  </dgm:ptLst>
  <dgm:cxnLst>
    <dgm:cxn modelId="{C20F4112-4F52-446A-8AA3-C226810D8644}" type="presOf" srcId="{0DAD0B14-CACF-45F0-8F69-3250FD1E1B55}" destId="{E70C4806-3E4C-4077-9B27-3788C5385FF8}" srcOrd="1" destOrd="0" presId="urn:microsoft.com/office/officeart/2005/8/layout/bProcess3"/>
    <dgm:cxn modelId="{2A9E2213-8526-473C-8A32-663D76232707}" srcId="{3B9B5992-822C-4A6F-9179-CB6CD1B6A70C}" destId="{E783AA33-E1A5-42F1-B031-186AEC258439}" srcOrd="5" destOrd="0" parTransId="{AF54BB3F-F714-4726-9ED5-519E59331DA2}" sibTransId="{B622B08B-03C8-44E9-9FF5-A188F09D6244}"/>
    <dgm:cxn modelId="{E19E8716-13B6-430C-A7B5-ED243E2F73F7}" type="presOf" srcId="{32134992-1432-48FF-958D-0551DFC26DB5}" destId="{F87BB90D-A301-4123-B9D0-54915D50AA19}" srcOrd="0" destOrd="0" presId="urn:microsoft.com/office/officeart/2005/8/layout/bProcess3"/>
    <dgm:cxn modelId="{385F2D19-0E65-4D16-9BB1-E8B306C98E30}" type="presOf" srcId="{E783AA33-E1A5-42F1-B031-186AEC258439}" destId="{DDBDFFF3-B0C6-4B6F-BE1B-67C8A145D48E}" srcOrd="0" destOrd="0" presId="urn:microsoft.com/office/officeart/2005/8/layout/bProcess3"/>
    <dgm:cxn modelId="{0C62DB1A-C558-4566-A01E-C36AAA92D343}" type="presOf" srcId="{0DAD0B14-CACF-45F0-8F69-3250FD1E1B55}" destId="{E447E690-B6CC-466F-85FF-38ED160AE93A}" srcOrd="0" destOrd="0" presId="urn:microsoft.com/office/officeart/2005/8/layout/bProcess3"/>
    <dgm:cxn modelId="{CBF68920-5ADF-412F-A9E9-CE5BBBC1023E}" type="presOf" srcId="{84B0A2B1-5D31-4FD9-8548-08D4B75D1172}" destId="{22BEBA05-F9CF-402A-BE6F-FDCA0A56CEE9}" srcOrd="1" destOrd="0" presId="urn:microsoft.com/office/officeart/2005/8/layout/bProcess3"/>
    <dgm:cxn modelId="{55755F21-62EF-455F-BCAD-BB3CBC67658A}" srcId="{3B9B5992-822C-4A6F-9179-CB6CD1B6A70C}" destId="{32134992-1432-48FF-958D-0551DFC26DB5}" srcOrd="2" destOrd="0" parTransId="{486E357A-7991-456A-B537-27571BE1E1B4}" sibTransId="{84B0A2B1-5D31-4FD9-8548-08D4B75D1172}"/>
    <dgm:cxn modelId="{9F8B613F-D57A-40C4-9DD6-EB0EF0D283BE}" srcId="{3B9B5992-822C-4A6F-9179-CB6CD1B6A70C}" destId="{5C072535-3779-4C8F-B740-3A5C95A4BDF0}" srcOrd="6" destOrd="0" parTransId="{28E83250-290D-4283-8C24-4E9B0BA765F5}" sibTransId="{6C621D6A-C112-45FA-9620-6F241084948C}"/>
    <dgm:cxn modelId="{A265A963-94FF-4E37-91CA-7B45872EF7C1}" type="presOf" srcId="{A4328E2B-DCF6-49E7-8149-39FD5F35D91E}" destId="{BF04614F-F09D-423F-A43B-27670273B914}" srcOrd="0" destOrd="0" presId="urn:microsoft.com/office/officeart/2005/8/layout/bProcess3"/>
    <dgm:cxn modelId="{63454747-1EBF-4186-9AC9-CBDA6B6EF061}" type="presOf" srcId="{C415143C-E271-499E-95FF-5817E0946308}" destId="{E0375179-E4B4-45A4-B4C9-0CFD92B26AED}" srcOrd="0" destOrd="0" presId="urn:microsoft.com/office/officeart/2005/8/layout/bProcess3"/>
    <dgm:cxn modelId="{9C507E47-8939-404B-A5EF-9526419ADFD3}" srcId="{3B9B5992-822C-4A6F-9179-CB6CD1B6A70C}" destId="{18F01814-63A8-48A5-861F-81B39D43FB40}" srcOrd="0" destOrd="0" parTransId="{1BEE2E3F-C7A1-4AB1-A5D4-AE89100AF35F}" sibTransId="{0DAD0B14-CACF-45F0-8F69-3250FD1E1B55}"/>
    <dgm:cxn modelId="{A841AA68-6DDC-42F7-9EF1-08D3A31F8058}" srcId="{3B9B5992-822C-4A6F-9179-CB6CD1B6A70C}" destId="{C00823F9-5E97-4062-869B-41A3458E3F5B}" srcOrd="3" destOrd="0" parTransId="{DAF1B5BE-ADFA-46E9-863A-37FA61912272}" sibTransId="{C3F8A048-A601-42C3-882A-5B6415F256A4}"/>
    <dgm:cxn modelId="{364E4C6A-C250-4D45-8826-9B2608812E4B}" type="presOf" srcId="{3B9B5992-822C-4A6F-9179-CB6CD1B6A70C}" destId="{D84778AC-536D-4927-AB9A-CA320F9A1ECD}" srcOrd="0" destOrd="0" presId="urn:microsoft.com/office/officeart/2005/8/layout/bProcess3"/>
    <dgm:cxn modelId="{00CB146D-8A6A-456B-9C32-161E9399ECCA}" type="presOf" srcId="{20040E13-B6BE-400D-B060-77547EDD1843}" destId="{ED103EB9-7907-4D9C-93AC-ACA09187D7BC}" srcOrd="1" destOrd="0" presId="urn:microsoft.com/office/officeart/2005/8/layout/bProcess3"/>
    <dgm:cxn modelId="{C9398C53-EAE4-4A54-822F-ADB39FF636E9}" srcId="{3B9B5992-822C-4A6F-9179-CB6CD1B6A70C}" destId="{A4328E2B-DCF6-49E7-8149-39FD5F35D91E}" srcOrd="1" destOrd="0" parTransId="{0F28E3FD-20CC-467A-B19C-01866A04E04D}" sibTransId="{EE876197-A573-4746-B994-156B44E0FD47}"/>
    <dgm:cxn modelId="{1142A554-A068-42C8-A5C6-54B51173236C}" type="presOf" srcId="{84B0A2B1-5D31-4FD9-8548-08D4B75D1172}" destId="{76DDBB5A-0000-4388-9E2E-0271ED19D16F}" srcOrd="0" destOrd="0" presId="urn:microsoft.com/office/officeart/2005/8/layout/bProcess3"/>
    <dgm:cxn modelId="{1D96F854-93D9-4149-938D-F68C27206BAE}" srcId="{3B9B5992-822C-4A6F-9179-CB6CD1B6A70C}" destId="{C415143C-E271-499E-95FF-5817E0946308}" srcOrd="4" destOrd="0" parTransId="{4E26A91F-E2DD-47AC-A316-FDD60D8191DE}" sibTransId="{20040E13-B6BE-400D-B060-77547EDD1843}"/>
    <dgm:cxn modelId="{9853637C-EF19-49F7-9507-5578B3D1516A}" type="presOf" srcId="{C3F8A048-A601-42C3-882A-5B6415F256A4}" destId="{B7B2F025-2151-4E4E-88DD-0073AA08D143}" srcOrd="0" destOrd="0" presId="urn:microsoft.com/office/officeart/2005/8/layout/bProcess3"/>
    <dgm:cxn modelId="{CBA4A18D-D409-4CE2-BC20-4AB1397AFA4A}" type="presOf" srcId="{18F01814-63A8-48A5-861F-81B39D43FB40}" destId="{D134649E-BCAB-428C-8976-C0307943D988}" srcOrd="0" destOrd="0" presId="urn:microsoft.com/office/officeart/2005/8/layout/bProcess3"/>
    <dgm:cxn modelId="{5176769C-AA41-4469-BC27-1C7C98DC3B49}" type="presOf" srcId="{20040E13-B6BE-400D-B060-77547EDD1843}" destId="{F5F42A13-4817-4A09-82BE-3D75D6B505E0}" srcOrd="0" destOrd="0" presId="urn:microsoft.com/office/officeart/2005/8/layout/bProcess3"/>
    <dgm:cxn modelId="{E6C27F9E-B536-426A-9C71-726F60E08503}" type="presOf" srcId="{EE876197-A573-4746-B994-156B44E0FD47}" destId="{7A201913-BBC0-4B12-952F-7A9AAAABEFB1}" srcOrd="1" destOrd="0" presId="urn:microsoft.com/office/officeart/2005/8/layout/bProcess3"/>
    <dgm:cxn modelId="{0F79F1A0-041F-40DA-8A9B-7E01FBD22603}" type="presOf" srcId="{B622B08B-03C8-44E9-9FF5-A188F09D6244}" destId="{941ACACC-0E18-47BC-B5EC-20C7522FE93B}" srcOrd="0" destOrd="0" presId="urn:microsoft.com/office/officeart/2005/8/layout/bProcess3"/>
    <dgm:cxn modelId="{EDEB6CA6-263A-40A4-B833-F9E493D39986}" type="presOf" srcId="{EE876197-A573-4746-B994-156B44E0FD47}" destId="{170C0493-DE6B-44F4-A264-648FF9B6E5C5}" srcOrd="0" destOrd="0" presId="urn:microsoft.com/office/officeart/2005/8/layout/bProcess3"/>
    <dgm:cxn modelId="{09895DB7-55C9-4091-B887-7AE54D7B2103}" type="presOf" srcId="{5C072535-3779-4C8F-B740-3A5C95A4BDF0}" destId="{08DDC9BE-3989-4B99-87D3-BC46E2D28F12}" srcOrd="0" destOrd="0" presId="urn:microsoft.com/office/officeart/2005/8/layout/bProcess3"/>
    <dgm:cxn modelId="{27211DBE-2F83-4CAC-8FD7-1A4DA7B14A99}" type="presOf" srcId="{C3F8A048-A601-42C3-882A-5B6415F256A4}" destId="{A4D224F9-3011-4475-8D20-281CB02A2DD3}" srcOrd="1" destOrd="0" presId="urn:microsoft.com/office/officeart/2005/8/layout/bProcess3"/>
    <dgm:cxn modelId="{5FCAFEDA-276C-451E-9E46-0D8D5E269FB9}" type="presOf" srcId="{C00823F9-5E97-4062-869B-41A3458E3F5B}" destId="{D7D77EFC-D2EE-47E0-89DA-97CC994C2DC7}" srcOrd="0" destOrd="0" presId="urn:microsoft.com/office/officeart/2005/8/layout/bProcess3"/>
    <dgm:cxn modelId="{EF4214DB-BBC3-453B-9431-01D1AC25CBB4}" type="presOf" srcId="{B622B08B-03C8-44E9-9FF5-A188F09D6244}" destId="{72D67F38-AA2B-44D7-83FA-15954F37A69E}" srcOrd="1" destOrd="0" presId="urn:microsoft.com/office/officeart/2005/8/layout/bProcess3"/>
    <dgm:cxn modelId="{C02E596B-DD18-45FD-880D-76DD49D49500}" type="presParOf" srcId="{D84778AC-536D-4927-AB9A-CA320F9A1ECD}" destId="{D134649E-BCAB-428C-8976-C0307943D988}" srcOrd="0" destOrd="0" presId="urn:microsoft.com/office/officeart/2005/8/layout/bProcess3"/>
    <dgm:cxn modelId="{DD272D93-0E9F-4B02-9784-F149F2E3AA0F}" type="presParOf" srcId="{D84778AC-536D-4927-AB9A-CA320F9A1ECD}" destId="{E447E690-B6CC-466F-85FF-38ED160AE93A}" srcOrd="1" destOrd="0" presId="urn:microsoft.com/office/officeart/2005/8/layout/bProcess3"/>
    <dgm:cxn modelId="{B019DD20-EF55-4929-9C1C-14CC9F1A6D42}" type="presParOf" srcId="{E447E690-B6CC-466F-85FF-38ED160AE93A}" destId="{E70C4806-3E4C-4077-9B27-3788C5385FF8}" srcOrd="0" destOrd="0" presId="urn:microsoft.com/office/officeart/2005/8/layout/bProcess3"/>
    <dgm:cxn modelId="{CCBAC6DA-0275-4CE3-BE0E-40249140C9C3}" type="presParOf" srcId="{D84778AC-536D-4927-AB9A-CA320F9A1ECD}" destId="{BF04614F-F09D-423F-A43B-27670273B914}" srcOrd="2" destOrd="0" presId="urn:microsoft.com/office/officeart/2005/8/layout/bProcess3"/>
    <dgm:cxn modelId="{3038E0AD-F0F2-4CA7-884A-1A03B03484CA}" type="presParOf" srcId="{D84778AC-536D-4927-AB9A-CA320F9A1ECD}" destId="{170C0493-DE6B-44F4-A264-648FF9B6E5C5}" srcOrd="3" destOrd="0" presId="urn:microsoft.com/office/officeart/2005/8/layout/bProcess3"/>
    <dgm:cxn modelId="{FB546134-24CE-40C0-9B0F-0353F3902D87}" type="presParOf" srcId="{170C0493-DE6B-44F4-A264-648FF9B6E5C5}" destId="{7A201913-BBC0-4B12-952F-7A9AAAABEFB1}" srcOrd="0" destOrd="0" presId="urn:microsoft.com/office/officeart/2005/8/layout/bProcess3"/>
    <dgm:cxn modelId="{3C08AD76-ED34-444E-8A59-822B6634F7E4}" type="presParOf" srcId="{D84778AC-536D-4927-AB9A-CA320F9A1ECD}" destId="{F87BB90D-A301-4123-B9D0-54915D50AA19}" srcOrd="4" destOrd="0" presId="urn:microsoft.com/office/officeart/2005/8/layout/bProcess3"/>
    <dgm:cxn modelId="{8626DCE4-E9E9-4326-B2D9-86A1D99964CC}" type="presParOf" srcId="{D84778AC-536D-4927-AB9A-CA320F9A1ECD}" destId="{76DDBB5A-0000-4388-9E2E-0271ED19D16F}" srcOrd="5" destOrd="0" presId="urn:microsoft.com/office/officeart/2005/8/layout/bProcess3"/>
    <dgm:cxn modelId="{BA0507F7-7374-4C69-8582-04AD24318490}" type="presParOf" srcId="{76DDBB5A-0000-4388-9E2E-0271ED19D16F}" destId="{22BEBA05-F9CF-402A-BE6F-FDCA0A56CEE9}" srcOrd="0" destOrd="0" presId="urn:microsoft.com/office/officeart/2005/8/layout/bProcess3"/>
    <dgm:cxn modelId="{FC981A4C-2F9B-429C-BE28-A75932EFBCB9}" type="presParOf" srcId="{D84778AC-536D-4927-AB9A-CA320F9A1ECD}" destId="{D7D77EFC-D2EE-47E0-89DA-97CC994C2DC7}" srcOrd="6" destOrd="0" presId="urn:microsoft.com/office/officeart/2005/8/layout/bProcess3"/>
    <dgm:cxn modelId="{2C24816D-49D0-4DA2-8EBD-2A0CB3BFB672}" type="presParOf" srcId="{D84778AC-536D-4927-AB9A-CA320F9A1ECD}" destId="{B7B2F025-2151-4E4E-88DD-0073AA08D143}" srcOrd="7" destOrd="0" presId="urn:microsoft.com/office/officeart/2005/8/layout/bProcess3"/>
    <dgm:cxn modelId="{C41DC7BE-4AEE-4CBA-9A2E-EE633FE55463}" type="presParOf" srcId="{B7B2F025-2151-4E4E-88DD-0073AA08D143}" destId="{A4D224F9-3011-4475-8D20-281CB02A2DD3}" srcOrd="0" destOrd="0" presId="urn:microsoft.com/office/officeart/2005/8/layout/bProcess3"/>
    <dgm:cxn modelId="{8C90E01F-6C35-4D54-AB1B-BEF5B272E2A0}" type="presParOf" srcId="{D84778AC-536D-4927-AB9A-CA320F9A1ECD}" destId="{E0375179-E4B4-45A4-B4C9-0CFD92B26AED}" srcOrd="8" destOrd="0" presId="urn:microsoft.com/office/officeart/2005/8/layout/bProcess3"/>
    <dgm:cxn modelId="{64338BD9-8EED-404D-BB1D-29CE56956598}" type="presParOf" srcId="{D84778AC-536D-4927-AB9A-CA320F9A1ECD}" destId="{F5F42A13-4817-4A09-82BE-3D75D6B505E0}" srcOrd="9" destOrd="0" presId="urn:microsoft.com/office/officeart/2005/8/layout/bProcess3"/>
    <dgm:cxn modelId="{CA8E26DD-FF8C-4EEB-9C90-6A049C664FF0}" type="presParOf" srcId="{F5F42A13-4817-4A09-82BE-3D75D6B505E0}" destId="{ED103EB9-7907-4D9C-93AC-ACA09187D7BC}" srcOrd="0" destOrd="0" presId="urn:microsoft.com/office/officeart/2005/8/layout/bProcess3"/>
    <dgm:cxn modelId="{9D24DC43-B3F3-4943-9D35-34E016CF6C54}" type="presParOf" srcId="{D84778AC-536D-4927-AB9A-CA320F9A1ECD}" destId="{DDBDFFF3-B0C6-4B6F-BE1B-67C8A145D48E}" srcOrd="10" destOrd="0" presId="urn:microsoft.com/office/officeart/2005/8/layout/bProcess3"/>
    <dgm:cxn modelId="{C0277BF5-3E58-4239-85E3-694AA96C9BF5}" type="presParOf" srcId="{D84778AC-536D-4927-AB9A-CA320F9A1ECD}" destId="{941ACACC-0E18-47BC-B5EC-20C7522FE93B}" srcOrd="11" destOrd="0" presId="urn:microsoft.com/office/officeart/2005/8/layout/bProcess3"/>
    <dgm:cxn modelId="{AF3970FD-BBC2-44F5-B06E-46CBBD95CE3D}" type="presParOf" srcId="{941ACACC-0E18-47BC-B5EC-20C7522FE93B}" destId="{72D67F38-AA2B-44D7-83FA-15954F37A69E}" srcOrd="0" destOrd="0" presId="urn:microsoft.com/office/officeart/2005/8/layout/bProcess3"/>
    <dgm:cxn modelId="{7D7CB923-37FF-4ED0-BE5C-0C2D7C8CB56E}" type="presParOf" srcId="{D84778AC-536D-4927-AB9A-CA320F9A1ECD}" destId="{08DDC9BE-3989-4B99-87D3-BC46E2D28F12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9B5992-822C-4A6F-9179-CB6CD1B6A70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8F01814-63A8-48A5-861F-81B39D43FB40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Put Valve Core on Vibrating Plate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E2E3F-C7A1-4AB1-A5D4-AE89100AF35F}" type="par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0DAD0B14-CACF-45F0-8F69-3250FD1E1B55}" type="sib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32134992-1432-48FF-958D-0551DFC26DB5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AI Decides if Reverse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6E357A-7991-456A-B537-27571BE1E1B4}" type="parTrans" cxnId="{55755F21-62EF-455F-BCAD-BB3CBC67658A}">
      <dgm:prSet/>
      <dgm:spPr/>
      <dgm:t>
        <a:bodyPr/>
        <a:lstStyle/>
        <a:p>
          <a:endParaRPr lang="zh-TW" altLang="en-US"/>
        </a:p>
      </dgm:t>
    </dgm:pt>
    <dgm:pt modelId="{84B0A2B1-5D31-4FD9-8548-08D4B75D1172}" type="sibTrans" cxnId="{55755F21-62EF-455F-BCAD-BB3CBC67658A}">
      <dgm:prSet/>
      <dgm:spPr/>
      <dgm:t>
        <a:bodyPr/>
        <a:lstStyle/>
        <a:p>
          <a:endParaRPr lang="zh-TW" altLang="en-US"/>
        </a:p>
      </dgm:t>
    </dgm:pt>
    <dgm:pt modelId="{C00823F9-5E97-4062-869B-41A3458E3F5B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First Side Decides if OK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F1B5BE-ADFA-46E9-863A-37FA61912272}" type="parTrans" cxnId="{A841AA68-6DDC-42F7-9EF1-08D3A31F8058}">
      <dgm:prSet/>
      <dgm:spPr/>
      <dgm:t>
        <a:bodyPr/>
        <a:lstStyle/>
        <a:p>
          <a:endParaRPr lang="zh-TW" altLang="en-US"/>
        </a:p>
      </dgm:t>
    </dgm:pt>
    <dgm:pt modelId="{C3F8A048-A601-42C3-882A-5B6415F256A4}" type="sibTrans" cxnId="{A841AA68-6DDC-42F7-9EF1-08D3A31F8058}">
      <dgm:prSet/>
      <dgm:spPr/>
      <dgm:t>
        <a:bodyPr/>
        <a:lstStyle/>
        <a:p>
          <a:endParaRPr lang="zh-TW" altLang="en-US"/>
        </a:p>
      </dgm:t>
    </dgm:pt>
    <dgm:pt modelId="{C415143C-E271-499E-95FF-5817E0946308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Second Side Decides if OK</a:t>
          </a:r>
          <a:endParaRPr lang="zh-TW" altLang="en-US" dirty="0"/>
        </a:p>
      </dgm:t>
    </dgm:pt>
    <dgm:pt modelId="{4E26A91F-E2DD-47AC-A316-FDD60D8191DE}" type="parTrans" cxnId="{1D96F854-93D9-4149-938D-F68C27206BAE}">
      <dgm:prSet/>
      <dgm:spPr/>
      <dgm:t>
        <a:bodyPr/>
        <a:lstStyle/>
        <a:p>
          <a:endParaRPr lang="zh-TW" altLang="en-US"/>
        </a:p>
      </dgm:t>
    </dgm:pt>
    <dgm:pt modelId="{20040E13-B6BE-400D-B060-77547EDD1843}" type="sibTrans" cxnId="{1D96F854-93D9-4149-938D-F68C27206BAE}">
      <dgm:prSet/>
      <dgm:spPr/>
      <dgm:t>
        <a:bodyPr/>
        <a:lstStyle/>
        <a:p>
          <a:endParaRPr lang="zh-TW" altLang="en-US"/>
        </a:p>
      </dgm:t>
    </dgm:pt>
    <dgm:pt modelId="{5C072535-3779-4C8F-B740-3A5C95A4BDF0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Push Them on Right Site</a:t>
          </a:r>
          <a:endParaRPr lang="zh-TW" altLang="en-US" dirty="0"/>
        </a:p>
      </dgm:t>
    </dgm:pt>
    <dgm:pt modelId="{28E83250-290D-4283-8C24-4E9B0BA765F5}" type="parTrans" cxnId="{9F8B613F-D57A-40C4-9DD6-EB0EF0D283BE}">
      <dgm:prSet/>
      <dgm:spPr/>
      <dgm:t>
        <a:bodyPr/>
        <a:lstStyle/>
        <a:p>
          <a:endParaRPr lang="zh-TW" altLang="en-US"/>
        </a:p>
      </dgm:t>
    </dgm:pt>
    <dgm:pt modelId="{6C621D6A-C112-45FA-9620-6F241084948C}" type="sibTrans" cxnId="{9F8B613F-D57A-40C4-9DD6-EB0EF0D283BE}">
      <dgm:prSet/>
      <dgm:spPr/>
      <dgm:t>
        <a:bodyPr/>
        <a:lstStyle/>
        <a:p>
          <a:endParaRPr lang="zh-TW" altLang="en-US"/>
        </a:p>
      </dgm:t>
    </dgm:pt>
    <dgm:pt modelId="{E783AA33-E1A5-42F1-B031-186AEC258439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PLC Control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54BB3F-F714-4726-9ED5-519E59331DA2}" type="parTrans" cxnId="{2A9E2213-8526-473C-8A32-663D76232707}">
      <dgm:prSet/>
      <dgm:spPr/>
      <dgm:t>
        <a:bodyPr/>
        <a:lstStyle/>
        <a:p>
          <a:endParaRPr lang="zh-TW" altLang="en-US"/>
        </a:p>
      </dgm:t>
    </dgm:pt>
    <dgm:pt modelId="{B622B08B-03C8-44E9-9FF5-A188F09D6244}" type="sibTrans" cxnId="{2A9E2213-8526-473C-8A32-663D76232707}">
      <dgm:prSet/>
      <dgm:spPr/>
      <dgm:t>
        <a:bodyPr/>
        <a:lstStyle/>
        <a:p>
          <a:endParaRPr lang="zh-TW" altLang="en-US"/>
        </a:p>
      </dgm:t>
    </dgm:pt>
    <dgm:pt modelId="{A4328E2B-DCF6-49E7-8149-39FD5F35D91E}">
      <dgm:prSet phldrT="[文字]"/>
      <dgm:spPr>
        <a:ln>
          <a:noFill/>
        </a:ln>
      </dgm:spPr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User Sets GUI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28E3FD-20CC-467A-B19C-01866A04E04D}" type="parTrans" cxnId="{C9398C53-EAE4-4A54-822F-ADB39FF636E9}">
      <dgm:prSet/>
      <dgm:spPr/>
      <dgm:t>
        <a:bodyPr/>
        <a:lstStyle/>
        <a:p>
          <a:endParaRPr lang="zh-TW" altLang="en-US"/>
        </a:p>
      </dgm:t>
    </dgm:pt>
    <dgm:pt modelId="{EE876197-A573-4746-B994-156B44E0FD47}" type="sibTrans" cxnId="{C9398C53-EAE4-4A54-822F-ADB39FF636E9}">
      <dgm:prSet/>
      <dgm:spPr/>
      <dgm:t>
        <a:bodyPr/>
        <a:lstStyle/>
        <a:p>
          <a:endParaRPr lang="zh-TW" altLang="en-US"/>
        </a:p>
      </dgm:t>
    </dgm:pt>
    <dgm:pt modelId="{D84778AC-536D-4927-AB9A-CA320F9A1ECD}" type="pres">
      <dgm:prSet presAssocID="{3B9B5992-822C-4A6F-9179-CB6CD1B6A70C}" presName="Name0" presStyleCnt="0">
        <dgm:presLayoutVars>
          <dgm:dir/>
          <dgm:resizeHandles val="exact"/>
        </dgm:presLayoutVars>
      </dgm:prSet>
      <dgm:spPr/>
    </dgm:pt>
    <dgm:pt modelId="{D134649E-BCAB-428C-8976-C0307943D988}" type="pres">
      <dgm:prSet presAssocID="{18F01814-63A8-48A5-861F-81B39D43FB40}" presName="node" presStyleLbl="node1" presStyleIdx="0" presStyleCnt="7" custScaleX="142888">
        <dgm:presLayoutVars>
          <dgm:bulletEnabled val="1"/>
        </dgm:presLayoutVars>
      </dgm:prSet>
      <dgm:spPr/>
    </dgm:pt>
    <dgm:pt modelId="{E447E690-B6CC-466F-85FF-38ED160AE93A}" type="pres">
      <dgm:prSet presAssocID="{0DAD0B14-CACF-45F0-8F69-3250FD1E1B55}" presName="sibTrans" presStyleLbl="sibTrans1D1" presStyleIdx="0" presStyleCnt="6"/>
      <dgm:spPr/>
    </dgm:pt>
    <dgm:pt modelId="{E70C4806-3E4C-4077-9B27-3788C5385FF8}" type="pres">
      <dgm:prSet presAssocID="{0DAD0B14-CACF-45F0-8F69-3250FD1E1B55}" presName="connectorText" presStyleLbl="sibTrans1D1" presStyleIdx="0" presStyleCnt="6"/>
      <dgm:spPr/>
    </dgm:pt>
    <dgm:pt modelId="{BF04614F-F09D-423F-A43B-27670273B914}" type="pres">
      <dgm:prSet presAssocID="{A4328E2B-DCF6-49E7-8149-39FD5F35D91E}" presName="node" presStyleLbl="node1" presStyleIdx="1" presStyleCnt="7">
        <dgm:presLayoutVars>
          <dgm:bulletEnabled val="1"/>
        </dgm:presLayoutVars>
      </dgm:prSet>
      <dgm:spPr/>
    </dgm:pt>
    <dgm:pt modelId="{170C0493-DE6B-44F4-A264-648FF9B6E5C5}" type="pres">
      <dgm:prSet presAssocID="{EE876197-A573-4746-B994-156B44E0FD47}" presName="sibTrans" presStyleLbl="sibTrans1D1" presStyleIdx="1" presStyleCnt="6"/>
      <dgm:spPr/>
    </dgm:pt>
    <dgm:pt modelId="{7A201913-BBC0-4B12-952F-7A9AAAABEFB1}" type="pres">
      <dgm:prSet presAssocID="{EE876197-A573-4746-B994-156B44E0FD47}" presName="connectorText" presStyleLbl="sibTrans1D1" presStyleIdx="1" presStyleCnt="6"/>
      <dgm:spPr/>
    </dgm:pt>
    <dgm:pt modelId="{F87BB90D-A301-4123-B9D0-54915D50AA19}" type="pres">
      <dgm:prSet presAssocID="{32134992-1432-48FF-958D-0551DFC26DB5}" presName="node" presStyleLbl="node1" presStyleIdx="2" presStyleCnt="7">
        <dgm:presLayoutVars>
          <dgm:bulletEnabled val="1"/>
        </dgm:presLayoutVars>
      </dgm:prSet>
      <dgm:spPr/>
    </dgm:pt>
    <dgm:pt modelId="{76DDBB5A-0000-4388-9E2E-0271ED19D16F}" type="pres">
      <dgm:prSet presAssocID="{84B0A2B1-5D31-4FD9-8548-08D4B75D1172}" presName="sibTrans" presStyleLbl="sibTrans1D1" presStyleIdx="2" presStyleCnt="6"/>
      <dgm:spPr/>
    </dgm:pt>
    <dgm:pt modelId="{22BEBA05-F9CF-402A-BE6F-FDCA0A56CEE9}" type="pres">
      <dgm:prSet presAssocID="{84B0A2B1-5D31-4FD9-8548-08D4B75D1172}" presName="connectorText" presStyleLbl="sibTrans1D1" presStyleIdx="2" presStyleCnt="6"/>
      <dgm:spPr/>
    </dgm:pt>
    <dgm:pt modelId="{D7D77EFC-D2EE-47E0-89DA-97CC994C2DC7}" type="pres">
      <dgm:prSet presAssocID="{C00823F9-5E97-4062-869B-41A3458E3F5B}" presName="node" presStyleLbl="node1" presStyleIdx="3" presStyleCnt="7">
        <dgm:presLayoutVars>
          <dgm:bulletEnabled val="1"/>
        </dgm:presLayoutVars>
      </dgm:prSet>
      <dgm:spPr/>
    </dgm:pt>
    <dgm:pt modelId="{B7B2F025-2151-4E4E-88DD-0073AA08D143}" type="pres">
      <dgm:prSet presAssocID="{C3F8A048-A601-42C3-882A-5B6415F256A4}" presName="sibTrans" presStyleLbl="sibTrans1D1" presStyleIdx="3" presStyleCnt="6"/>
      <dgm:spPr/>
    </dgm:pt>
    <dgm:pt modelId="{A4D224F9-3011-4475-8D20-281CB02A2DD3}" type="pres">
      <dgm:prSet presAssocID="{C3F8A048-A601-42C3-882A-5B6415F256A4}" presName="connectorText" presStyleLbl="sibTrans1D1" presStyleIdx="3" presStyleCnt="6"/>
      <dgm:spPr/>
    </dgm:pt>
    <dgm:pt modelId="{E0375179-E4B4-45A4-B4C9-0CFD92B26AED}" type="pres">
      <dgm:prSet presAssocID="{C415143C-E271-499E-95FF-5817E0946308}" presName="node" presStyleLbl="node1" presStyleIdx="4" presStyleCnt="7">
        <dgm:presLayoutVars>
          <dgm:bulletEnabled val="1"/>
        </dgm:presLayoutVars>
      </dgm:prSet>
      <dgm:spPr/>
    </dgm:pt>
    <dgm:pt modelId="{F5F42A13-4817-4A09-82BE-3D75D6B505E0}" type="pres">
      <dgm:prSet presAssocID="{20040E13-B6BE-400D-B060-77547EDD1843}" presName="sibTrans" presStyleLbl="sibTrans1D1" presStyleIdx="4" presStyleCnt="6"/>
      <dgm:spPr/>
    </dgm:pt>
    <dgm:pt modelId="{ED103EB9-7907-4D9C-93AC-ACA09187D7BC}" type="pres">
      <dgm:prSet presAssocID="{20040E13-B6BE-400D-B060-77547EDD1843}" presName="connectorText" presStyleLbl="sibTrans1D1" presStyleIdx="4" presStyleCnt="6"/>
      <dgm:spPr/>
    </dgm:pt>
    <dgm:pt modelId="{DDBDFFF3-B0C6-4B6F-BE1B-67C8A145D48E}" type="pres">
      <dgm:prSet presAssocID="{E783AA33-E1A5-42F1-B031-186AEC258439}" presName="node" presStyleLbl="node1" presStyleIdx="5" presStyleCnt="7">
        <dgm:presLayoutVars>
          <dgm:bulletEnabled val="1"/>
        </dgm:presLayoutVars>
      </dgm:prSet>
      <dgm:spPr/>
    </dgm:pt>
    <dgm:pt modelId="{941ACACC-0E18-47BC-B5EC-20C7522FE93B}" type="pres">
      <dgm:prSet presAssocID="{B622B08B-03C8-44E9-9FF5-A188F09D6244}" presName="sibTrans" presStyleLbl="sibTrans1D1" presStyleIdx="5" presStyleCnt="6"/>
      <dgm:spPr/>
    </dgm:pt>
    <dgm:pt modelId="{72D67F38-AA2B-44D7-83FA-15954F37A69E}" type="pres">
      <dgm:prSet presAssocID="{B622B08B-03C8-44E9-9FF5-A188F09D6244}" presName="connectorText" presStyleLbl="sibTrans1D1" presStyleIdx="5" presStyleCnt="6"/>
      <dgm:spPr/>
    </dgm:pt>
    <dgm:pt modelId="{08DDC9BE-3989-4B99-87D3-BC46E2D28F12}" type="pres">
      <dgm:prSet presAssocID="{5C072535-3779-4C8F-B740-3A5C95A4BDF0}" presName="node" presStyleLbl="node1" presStyleIdx="6" presStyleCnt="7">
        <dgm:presLayoutVars>
          <dgm:bulletEnabled val="1"/>
        </dgm:presLayoutVars>
      </dgm:prSet>
      <dgm:spPr/>
    </dgm:pt>
  </dgm:ptLst>
  <dgm:cxnLst>
    <dgm:cxn modelId="{C20F4112-4F52-446A-8AA3-C226810D8644}" type="presOf" srcId="{0DAD0B14-CACF-45F0-8F69-3250FD1E1B55}" destId="{E70C4806-3E4C-4077-9B27-3788C5385FF8}" srcOrd="1" destOrd="0" presId="urn:microsoft.com/office/officeart/2005/8/layout/bProcess3"/>
    <dgm:cxn modelId="{2A9E2213-8526-473C-8A32-663D76232707}" srcId="{3B9B5992-822C-4A6F-9179-CB6CD1B6A70C}" destId="{E783AA33-E1A5-42F1-B031-186AEC258439}" srcOrd="5" destOrd="0" parTransId="{AF54BB3F-F714-4726-9ED5-519E59331DA2}" sibTransId="{B622B08B-03C8-44E9-9FF5-A188F09D6244}"/>
    <dgm:cxn modelId="{E19E8716-13B6-430C-A7B5-ED243E2F73F7}" type="presOf" srcId="{32134992-1432-48FF-958D-0551DFC26DB5}" destId="{F87BB90D-A301-4123-B9D0-54915D50AA19}" srcOrd="0" destOrd="0" presId="urn:microsoft.com/office/officeart/2005/8/layout/bProcess3"/>
    <dgm:cxn modelId="{385F2D19-0E65-4D16-9BB1-E8B306C98E30}" type="presOf" srcId="{E783AA33-E1A5-42F1-B031-186AEC258439}" destId="{DDBDFFF3-B0C6-4B6F-BE1B-67C8A145D48E}" srcOrd="0" destOrd="0" presId="urn:microsoft.com/office/officeart/2005/8/layout/bProcess3"/>
    <dgm:cxn modelId="{0C62DB1A-C558-4566-A01E-C36AAA92D343}" type="presOf" srcId="{0DAD0B14-CACF-45F0-8F69-3250FD1E1B55}" destId="{E447E690-B6CC-466F-85FF-38ED160AE93A}" srcOrd="0" destOrd="0" presId="urn:microsoft.com/office/officeart/2005/8/layout/bProcess3"/>
    <dgm:cxn modelId="{CBF68920-5ADF-412F-A9E9-CE5BBBC1023E}" type="presOf" srcId="{84B0A2B1-5D31-4FD9-8548-08D4B75D1172}" destId="{22BEBA05-F9CF-402A-BE6F-FDCA0A56CEE9}" srcOrd="1" destOrd="0" presId="urn:microsoft.com/office/officeart/2005/8/layout/bProcess3"/>
    <dgm:cxn modelId="{55755F21-62EF-455F-BCAD-BB3CBC67658A}" srcId="{3B9B5992-822C-4A6F-9179-CB6CD1B6A70C}" destId="{32134992-1432-48FF-958D-0551DFC26DB5}" srcOrd="2" destOrd="0" parTransId="{486E357A-7991-456A-B537-27571BE1E1B4}" sibTransId="{84B0A2B1-5D31-4FD9-8548-08D4B75D1172}"/>
    <dgm:cxn modelId="{9F8B613F-D57A-40C4-9DD6-EB0EF0D283BE}" srcId="{3B9B5992-822C-4A6F-9179-CB6CD1B6A70C}" destId="{5C072535-3779-4C8F-B740-3A5C95A4BDF0}" srcOrd="6" destOrd="0" parTransId="{28E83250-290D-4283-8C24-4E9B0BA765F5}" sibTransId="{6C621D6A-C112-45FA-9620-6F241084948C}"/>
    <dgm:cxn modelId="{A265A963-94FF-4E37-91CA-7B45872EF7C1}" type="presOf" srcId="{A4328E2B-DCF6-49E7-8149-39FD5F35D91E}" destId="{BF04614F-F09D-423F-A43B-27670273B914}" srcOrd="0" destOrd="0" presId="urn:microsoft.com/office/officeart/2005/8/layout/bProcess3"/>
    <dgm:cxn modelId="{63454747-1EBF-4186-9AC9-CBDA6B6EF061}" type="presOf" srcId="{C415143C-E271-499E-95FF-5817E0946308}" destId="{E0375179-E4B4-45A4-B4C9-0CFD92B26AED}" srcOrd="0" destOrd="0" presId="urn:microsoft.com/office/officeart/2005/8/layout/bProcess3"/>
    <dgm:cxn modelId="{9C507E47-8939-404B-A5EF-9526419ADFD3}" srcId="{3B9B5992-822C-4A6F-9179-CB6CD1B6A70C}" destId="{18F01814-63A8-48A5-861F-81B39D43FB40}" srcOrd="0" destOrd="0" parTransId="{1BEE2E3F-C7A1-4AB1-A5D4-AE89100AF35F}" sibTransId="{0DAD0B14-CACF-45F0-8F69-3250FD1E1B55}"/>
    <dgm:cxn modelId="{A841AA68-6DDC-42F7-9EF1-08D3A31F8058}" srcId="{3B9B5992-822C-4A6F-9179-CB6CD1B6A70C}" destId="{C00823F9-5E97-4062-869B-41A3458E3F5B}" srcOrd="3" destOrd="0" parTransId="{DAF1B5BE-ADFA-46E9-863A-37FA61912272}" sibTransId="{C3F8A048-A601-42C3-882A-5B6415F256A4}"/>
    <dgm:cxn modelId="{364E4C6A-C250-4D45-8826-9B2608812E4B}" type="presOf" srcId="{3B9B5992-822C-4A6F-9179-CB6CD1B6A70C}" destId="{D84778AC-536D-4927-AB9A-CA320F9A1ECD}" srcOrd="0" destOrd="0" presId="urn:microsoft.com/office/officeart/2005/8/layout/bProcess3"/>
    <dgm:cxn modelId="{00CB146D-8A6A-456B-9C32-161E9399ECCA}" type="presOf" srcId="{20040E13-B6BE-400D-B060-77547EDD1843}" destId="{ED103EB9-7907-4D9C-93AC-ACA09187D7BC}" srcOrd="1" destOrd="0" presId="urn:microsoft.com/office/officeart/2005/8/layout/bProcess3"/>
    <dgm:cxn modelId="{C9398C53-EAE4-4A54-822F-ADB39FF636E9}" srcId="{3B9B5992-822C-4A6F-9179-CB6CD1B6A70C}" destId="{A4328E2B-DCF6-49E7-8149-39FD5F35D91E}" srcOrd="1" destOrd="0" parTransId="{0F28E3FD-20CC-467A-B19C-01866A04E04D}" sibTransId="{EE876197-A573-4746-B994-156B44E0FD47}"/>
    <dgm:cxn modelId="{1142A554-A068-42C8-A5C6-54B51173236C}" type="presOf" srcId="{84B0A2B1-5D31-4FD9-8548-08D4B75D1172}" destId="{76DDBB5A-0000-4388-9E2E-0271ED19D16F}" srcOrd="0" destOrd="0" presId="urn:microsoft.com/office/officeart/2005/8/layout/bProcess3"/>
    <dgm:cxn modelId="{1D96F854-93D9-4149-938D-F68C27206BAE}" srcId="{3B9B5992-822C-4A6F-9179-CB6CD1B6A70C}" destId="{C415143C-E271-499E-95FF-5817E0946308}" srcOrd="4" destOrd="0" parTransId="{4E26A91F-E2DD-47AC-A316-FDD60D8191DE}" sibTransId="{20040E13-B6BE-400D-B060-77547EDD1843}"/>
    <dgm:cxn modelId="{9853637C-EF19-49F7-9507-5578B3D1516A}" type="presOf" srcId="{C3F8A048-A601-42C3-882A-5B6415F256A4}" destId="{B7B2F025-2151-4E4E-88DD-0073AA08D143}" srcOrd="0" destOrd="0" presId="urn:microsoft.com/office/officeart/2005/8/layout/bProcess3"/>
    <dgm:cxn modelId="{CBA4A18D-D409-4CE2-BC20-4AB1397AFA4A}" type="presOf" srcId="{18F01814-63A8-48A5-861F-81B39D43FB40}" destId="{D134649E-BCAB-428C-8976-C0307943D988}" srcOrd="0" destOrd="0" presId="urn:microsoft.com/office/officeart/2005/8/layout/bProcess3"/>
    <dgm:cxn modelId="{5176769C-AA41-4469-BC27-1C7C98DC3B49}" type="presOf" srcId="{20040E13-B6BE-400D-B060-77547EDD1843}" destId="{F5F42A13-4817-4A09-82BE-3D75D6B505E0}" srcOrd="0" destOrd="0" presId="urn:microsoft.com/office/officeart/2005/8/layout/bProcess3"/>
    <dgm:cxn modelId="{E6C27F9E-B536-426A-9C71-726F60E08503}" type="presOf" srcId="{EE876197-A573-4746-B994-156B44E0FD47}" destId="{7A201913-BBC0-4B12-952F-7A9AAAABEFB1}" srcOrd="1" destOrd="0" presId="urn:microsoft.com/office/officeart/2005/8/layout/bProcess3"/>
    <dgm:cxn modelId="{0F79F1A0-041F-40DA-8A9B-7E01FBD22603}" type="presOf" srcId="{B622B08B-03C8-44E9-9FF5-A188F09D6244}" destId="{941ACACC-0E18-47BC-B5EC-20C7522FE93B}" srcOrd="0" destOrd="0" presId="urn:microsoft.com/office/officeart/2005/8/layout/bProcess3"/>
    <dgm:cxn modelId="{EDEB6CA6-263A-40A4-B833-F9E493D39986}" type="presOf" srcId="{EE876197-A573-4746-B994-156B44E0FD47}" destId="{170C0493-DE6B-44F4-A264-648FF9B6E5C5}" srcOrd="0" destOrd="0" presId="urn:microsoft.com/office/officeart/2005/8/layout/bProcess3"/>
    <dgm:cxn modelId="{09895DB7-55C9-4091-B887-7AE54D7B2103}" type="presOf" srcId="{5C072535-3779-4C8F-B740-3A5C95A4BDF0}" destId="{08DDC9BE-3989-4B99-87D3-BC46E2D28F12}" srcOrd="0" destOrd="0" presId="urn:microsoft.com/office/officeart/2005/8/layout/bProcess3"/>
    <dgm:cxn modelId="{27211DBE-2F83-4CAC-8FD7-1A4DA7B14A99}" type="presOf" srcId="{C3F8A048-A601-42C3-882A-5B6415F256A4}" destId="{A4D224F9-3011-4475-8D20-281CB02A2DD3}" srcOrd="1" destOrd="0" presId="urn:microsoft.com/office/officeart/2005/8/layout/bProcess3"/>
    <dgm:cxn modelId="{5FCAFEDA-276C-451E-9E46-0D8D5E269FB9}" type="presOf" srcId="{C00823F9-5E97-4062-869B-41A3458E3F5B}" destId="{D7D77EFC-D2EE-47E0-89DA-97CC994C2DC7}" srcOrd="0" destOrd="0" presId="urn:microsoft.com/office/officeart/2005/8/layout/bProcess3"/>
    <dgm:cxn modelId="{EF4214DB-BBC3-453B-9431-01D1AC25CBB4}" type="presOf" srcId="{B622B08B-03C8-44E9-9FF5-A188F09D6244}" destId="{72D67F38-AA2B-44D7-83FA-15954F37A69E}" srcOrd="1" destOrd="0" presId="urn:microsoft.com/office/officeart/2005/8/layout/bProcess3"/>
    <dgm:cxn modelId="{C02E596B-DD18-45FD-880D-76DD49D49500}" type="presParOf" srcId="{D84778AC-536D-4927-AB9A-CA320F9A1ECD}" destId="{D134649E-BCAB-428C-8976-C0307943D988}" srcOrd="0" destOrd="0" presId="urn:microsoft.com/office/officeart/2005/8/layout/bProcess3"/>
    <dgm:cxn modelId="{DD272D93-0E9F-4B02-9784-F149F2E3AA0F}" type="presParOf" srcId="{D84778AC-536D-4927-AB9A-CA320F9A1ECD}" destId="{E447E690-B6CC-466F-85FF-38ED160AE93A}" srcOrd="1" destOrd="0" presId="urn:microsoft.com/office/officeart/2005/8/layout/bProcess3"/>
    <dgm:cxn modelId="{B019DD20-EF55-4929-9C1C-14CC9F1A6D42}" type="presParOf" srcId="{E447E690-B6CC-466F-85FF-38ED160AE93A}" destId="{E70C4806-3E4C-4077-9B27-3788C5385FF8}" srcOrd="0" destOrd="0" presId="urn:microsoft.com/office/officeart/2005/8/layout/bProcess3"/>
    <dgm:cxn modelId="{CCBAC6DA-0275-4CE3-BE0E-40249140C9C3}" type="presParOf" srcId="{D84778AC-536D-4927-AB9A-CA320F9A1ECD}" destId="{BF04614F-F09D-423F-A43B-27670273B914}" srcOrd="2" destOrd="0" presId="urn:microsoft.com/office/officeart/2005/8/layout/bProcess3"/>
    <dgm:cxn modelId="{3038E0AD-F0F2-4CA7-884A-1A03B03484CA}" type="presParOf" srcId="{D84778AC-536D-4927-AB9A-CA320F9A1ECD}" destId="{170C0493-DE6B-44F4-A264-648FF9B6E5C5}" srcOrd="3" destOrd="0" presId="urn:microsoft.com/office/officeart/2005/8/layout/bProcess3"/>
    <dgm:cxn modelId="{FB546134-24CE-40C0-9B0F-0353F3902D87}" type="presParOf" srcId="{170C0493-DE6B-44F4-A264-648FF9B6E5C5}" destId="{7A201913-BBC0-4B12-952F-7A9AAAABEFB1}" srcOrd="0" destOrd="0" presId="urn:microsoft.com/office/officeart/2005/8/layout/bProcess3"/>
    <dgm:cxn modelId="{3C08AD76-ED34-444E-8A59-822B6634F7E4}" type="presParOf" srcId="{D84778AC-536D-4927-AB9A-CA320F9A1ECD}" destId="{F87BB90D-A301-4123-B9D0-54915D50AA19}" srcOrd="4" destOrd="0" presId="urn:microsoft.com/office/officeart/2005/8/layout/bProcess3"/>
    <dgm:cxn modelId="{8626DCE4-E9E9-4326-B2D9-86A1D99964CC}" type="presParOf" srcId="{D84778AC-536D-4927-AB9A-CA320F9A1ECD}" destId="{76DDBB5A-0000-4388-9E2E-0271ED19D16F}" srcOrd="5" destOrd="0" presId="urn:microsoft.com/office/officeart/2005/8/layout/bProcess3"/>
    <dgm:cxn modelId="{BA0507F7-7374-4C69-8582-04AD24318490}" type="presParOf" srcId="{76DDBB5A-0000-4388-9E2E-0271ED19D16F}" destId="{22BEBA05-F9CF-402A-BE6F-FDCA0A56CEE9}" srcOrd="0" destOrd="0" presId="urn:microsoft.com/office/officeart/2005/8/layout/bProcess3"/>
    <dgm:cxn modelId="{FC981A4C-2F9B-429C-BE28-A75932EFBCB9}" type="presParOf" srcId="{D84778AC-536D-4927-AB9A-CA320F9A1ECD}" destId="{D7D77EFC-D2EE-47E0-89DA-97CC994C2DC7}" srcOrd="6" destOrd="0" presId="urn:microsoft.com/office/officeart/2005/8/layout/bProcess3"/>
    <dgm:cxn modelId="{2C24816D-49D0-4DA2-8EBD-2A0CB3BFB672}" type="presParOf" srcId="{D84778AC-536D-4927-AB9A-CA320F9A1ECD}" destId="{B7B2F025-2151-4E4E-88DD-0073AA08D143}" srcOrd="7" destOrd="0" presId="urn:microsoft.com/office/officeart/2005/8/layout/bProcess3"/>
    <dgm:cxn modelId="{C41DC7BE-4AEE-4CBA-9A2E-EE633FE55463}" type="presParOf" srcId="{B7B2F025-2151-4E4E-88DD-0073AA08D143}" destId="{A4D224F9-3011-4475-8D20-281CB02A2DD3}" srcOrd="0" destOrd="0" presId="urn:microsoft.com/office/officeart/2005/8/layout/bProcess3"/>
    <dgm:cxn modelId="{8C90E01F-6C35-4D54-AB1B-BEF5B272E2A0}" type="presParOf" srcId="{D84778AC-536D-4927-AB9A-CA320F9A1ECD}" destId="{E0375179-E4B4-45A4-B4C9-0CFD92B26AED}" srcOrd="8" destOrd="0" presId="urn:microsoft.com/office/officeart/2005/8/layout/bProcess3"/>
    <dgm:cxn modelId="{64338BD9-8EED-404D-BB1D-29CE56956598}" type="presParOf" srcId="{D84778AC-536D-4927-AB9A-CA320F9A1ECD}" destId="{F5F42A13-4817-4A09-82BE-3D75D6B505E0}" srcOrd="9" destOrd="0" presId="urn:microsoft.com/office/officeart/2005/8/layout/bProcess3"/>
    <dgm:cxn modelId="{CA8E26DD-FF8C-4EEB-9C90-6A049C664FF0}" type="presParOf" srcId="{F5F42A13-4817-4A09-82BE-3D75D6B505E0}" destId="{ED103EB9-7907-4D9C-93AC-ACA09187D7BC}" srcOrd="0" destOrd="0" presId="urn:microsoft.com/office/officeart/2005/8/layout/bProcess3"/>
    <dgm:cxn modelId="{9D24DC43-B3F3-4943-9D35-34E016CF6C54}" type="presParOf" srcId="{D84778AC-536D-4927-AB9A-CA320F9A1ECD}" destId="{DDBDFFF3-B0C6-4B6F-BE1B-67C8A145D48E}" srcOrd="10" destOrd="0" presId="urn:microsoft.com/office/officeart/2005/8/layout/bProcess3"/>
    <dgm:cxn modelId="{C0277BF5-3E58-4239-85E3-694AA96C9BF5}" type="presParOf" srcId="{D84778AC-536D-4927-AB9A-CA320F9A1ECD}" destId="{941ACACC-0E18-47BC-B5EC-20C7522FE93B}" srcOrd="11" destOrd="0" presId="urn:microsoft.com/office/officeart/2005/8/layout/bProcess3"/>
    <dgm:cxn modelId="{AF3970FD-BBC2-44F5-B06E-46CBBD95CE3D}" type="presParOf" srcId="{941ACACC-0E18-47BC-B5EC-20C7522FE93B}" destId="{72D67F38-AA2B-44D7-83FA-15954F37A69E}" srcOrd="0" destOrd="0" presId="urn:microsoft.com/office/officeart/2005/8/layout/bProcess3"/>
    <dgm:cxn modelId="{7D7CB923-37FF-4ED0-BE5C-0C2D7C8CB56E}" type="presParOf" srcId="{D84778AC-536D-4927-AB9A-CA320F9A1ECD}" destId="{08DDC9BE-3989-4B99-87D3-BC46E2D28F12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9B5992-822C-4A6F-9179-CB6CD1B6A70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8F01814-63A8-48A5-861F-81B39D43FB40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E2E3F-C7A1-4AB1-A5D4-AE89100AF35F}" type="par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0DAD0B14-CACF-45F0-8F69-3250FD1E1B55}" type="sib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C5A83394-2CDE-464F-935D-40EBEBBB563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4B252-38FD-4FDF-A23B-E37F936065BC}" type="par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B3A3CDF7-3225-4447-9470-B9F70EC71DF4}" type="sib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D1CC59D6-11C7-4C63-A41B-FC2EF48383BB}">
      <dgm:prSet phldrT="[文字]"/>
      <dgm:spPr/>
      <dgm:t>
        <a:bodyPr/>
        <a:lstStyle/>
        <a:p>
          <a:r>
            <a:rPr lang="en-US" altLang="en-US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1E1F9C-9506-46FE-91B9-BDA33ECDBEF5}" type="par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0FD71D39-3029-424D-BDDB-49C7041D8CE2}" type="sib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25C06575-FD2D-4B8E-A5F5-1A54B5485CD3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ED2B9-0FEC-4022-9D54-37B43FB6A042}" type="par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A136AA36-852C-4327-920D-8226BFB44B75}" type="sib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7B6DE6BF-E4EB-4B18-AA19-301077E976C6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C01A11-CF89-41B8-8FAD-8B8DD051F139}" type="par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C531F68D-59F6-46F6-92B1-126725BE0F94}" type="sib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6B910D8A-23C8-4717-A1A8-C85E4D95AF5D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D8D11B-8BC7-415E-AF73-B132E7D5EA97}" type="par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B9043E6F-8BFF-483C-8790-EE176A0F50D4}" type="sib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FBBB7207-93C0-4929-BF72-8B0AB93AB87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941E8A-59B0-43D5-92FD-5812F0093E0B}" type="par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FB90AEBD-E701-462E-B6E3-292B960B7FC4}" type="sib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07592EBC-3543-4246-93BC-BDCFFBFD30F5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0D1E01-9836-4B5F-9F8F-5B78E76A74D9}" type="par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E9C1A674-B1D4-45D9-A743-243FB3CC3589}" type="sib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9F954DD9-62DC-4FFD-8D5A-2C97A0F1B2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F04E9D-948E-4AE7-94BD-D4F03D1F6141}" type="par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2D4FD320-A887-441E-8F75-9874598FBC8E}" type="sib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6374FF48-3976-42CB-93E3-894B354A63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43B142-373D-4C35-9FB7-9F0187D7BEC0}" type="par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2F247D8F-3897-4F74-8BB6-DFF9DB2CD6AF}" type="sib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5CD9443F-7464-4C68-9E36-BA8B9F8F249A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5B8F1-988F-4788-9C67-E01487B493B0}" type="par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3F848DEE-9034-496E-A310-8E1CE2ADEA03}" type="sib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2A6CBAF5-BC8C-4164-BED5-804728FCE8E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2396C0-C6B8-4066-9244-6FAC4C88FD8D}" type="par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E097C457-50AA-4A69-AE85-EE8474A47458}" type="sib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4F2BD606-A875-41B5-9290-C052387515E9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97BBD-6000-4B7D-AB6A-375018E8CCBC}" type="par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5EE3EF6F-3660-40B4-86C9-E4AA1C023493}" type="sib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63D8E34D-A512-4838-ABB7-42456C13913B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4D8DC-AAAB-4595-BA02-D7ACDA850137}" type="par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F8D164E3-AC9D-4F64-996C-0B08926A01FA}" type="sib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9FD111AF-5E71-47A7-9EC9-08A3B626B75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2ED938-09CA-42D4-81ED-1DDAC41E4809}" type="par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801F8819-13D1-4317-A356-A4BCC790BA5B}" type="sib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D84778AC-536D-4927-AB9A-CA320F9A1ECD}" type="pres">
      <dgm:prSet presAssocID="{3B9B5992-822C-4A6F-9179-CB6CD1B6A70C}" presName="Name0" presStyleCnt="0">
        <dgm:presLayoutVars>
          <dgm:dir/>
          <dgm:resizeHandles val="exact"/>
        </dgm:presLayoutVars>
      </dgm:prSet>
      <dgm:spPr/>
    </dgm:pt>
    <dgm:pt modelId="{D134649E-BCAB-428C-8976-C0307943D988}" type="pres">
      <dgm:prSet presAssocID="{18F01814-63A8-48A5-861F-81B39D43FB40}" presName="node" presStyleLbl="node1" presStyleIdx="0" presStyleCnt="15" custScaleX="142888">
        <dgm:presLayoutVars>
          <dgm:bulletEnabled val="1"/>
        </dgm:presLayoutVars>
      </dgm:prSet>
      <dgm:spPr/>
    </dgm:pt>
    <dgm:pt modelId="{74072F48-AC43-4569-BB0D-957140289B71}" type="pres">
      <dgm:prSet presAssocID="{0DAD0B14-CACF-45F0-8F69-3250FD1E1B55}" presName="sibTrans" presStyleLbl="sibTrans1D1" presStyleIdx="0" presStyleCnt="14"/>
      <dgm:spPr/>
    </dgm:pt>
    <dgm:pt modelId="{E6A2B443-6858-4062-9BA3-FB32255232AA}" type="pres">
      <dgm:prSet presAssocID="{0DAD0B14-CACF-45F0-8F69-3250FD1E1B55}" presName="connectorText" presStyleLbl="sibTrans1D1" presStyleIdx="0" presStyleCnt="14"/>
      <dgm:spPr/>
    </dgm:pt>
    <dgm:pt modelId="{E8F73294-3B74-42D8-92EB-DEB3A197FED8}" type="pres">
      <dgm:prSet presAssocID="{C5A83394-2CDE-464F-935D-40EBEBBB563B}" presName="node" presStyleLbl="node1" presStyleIdx="1" presStyleCnt="15">
        <dgm:presLayoutVars>
          <dgm:bulletEnabled val="1"/>
        </dgm:presLayoutVars>
      </dgm:prSet>
      <dgm:spPr/>
    </dgm:pt>
    <dgm:pt modelId="{5F7C6955-E538-403F-9E72-0EBC462FEBBA}" type="pres">
      <dgm:prSet presAssocID="{B3A3CDF7-3225-4447-9470-B9F70EC71DF4}" presName="sibTrans" presStyleLbl="sibTrans1D1" presStyleIdx="1" presStyleCnt="14"/>
      <dgm:spPr/>
    </dgm:pt>
    <dgm:pt modelId="{3644A018-539F-4E20-A924-7E4D05D6B76D}" type="pres">
      <dgm:prSet presAssocID="{B3A3CDF7-3225-4447-9470-B9F70EC71DF4}" presName="connectorText" presStyleLbl="sibTrans1D1" presStyleIdx="1" presStyleCnt="14"/>
      <dgm:spPr/>
    </dgm:pt>
    <dgm:pt modelId="{2A8C0E4D-6A7D-4AB4-BA3F-79DF303B76B0}" type="pres">
      <dgm:prSet presAssocID="{D1CC59D6-11C7-4C63-A41B-FC2EF48383BB}" presName="node" presStyleLbl="node1" presStyleIdx="2" presStyleCnt="15">
        <dgm:presLayoutVars>
          <dgm:bulletEnabled val="1"/>
        </dgm:presLayoutVars>
      </dgm:prSet>
      <dgm:spPr/>
    </dgm:pt>
    <dgm:pt modelId="{8C6E111C-CD21-4609-9B5F-3F76F53554C9}" type="pres">
      <dgm:prSet presAssocID="{0FD71D39-3029-424D-BDDB-49C7041D8CE2}" presName="sibTrans" presStyleLbl="sibTrans1D1" presStyleIdx="2" presStyleCnt="14"/>
      <dgm:spPr/>
    </dgm:pt>
    <dgm:pt modelId="{3A417A8E-91C3-4407-B462-D1C11BD6B0AE}" type="pres">
      <dgm:prSet presAssocID="{0FD71D39-3029-424D-BDDB-49C7041D8CE2}" presName="connectorText" presStyleLbl="sibTrans1D1" presStyleIdx="2" presStyleCnt="14"/>
      <dgm:spPr/>
    </dgm:pt>
    <dgm:pt modelId="{294B9E03-AE43-4DF0-AE22-4E29C805E5D0}" type="pres">
      <dgm:prSet presAssocID="{25C06575-FD2D-4B8E-A5F5-1A54B5485CD3}" presName="node" presStyleLbl="node1" presStyleIdx="3" presStyleCnt="15">
        <dgm:presLayoutVars>
          <dgm:bulletEnabled val="1"/>
        </dgm:presLayoutVars>
      </dgm:prSet>
      <dgm:spPr/>
    </dgm:pt>
    <dgm:pt modelId="{3087AD3B-5568-4AE4-B44F-7D46F56E9924}" type="pres">
      <dgm:prSet presAssocID="{A136AA36-852C-4327-920D-8226BFB44B75}" presName="sibTrans" presStyleLbl="sibTrans1D1" presStyleIdx="3" presStyleCnt="14"/>
      <dgm:spPr/>
    </dgm:pt>
    <dgm:pt modelId="{37F129B2-9AA4-444D-BD4D-75A6552769D0}" type="pres">
      <dgm:prSet presAssocID="{A136AA36-852C-4327-920D-8226BFB44B75}" presName="connectorText" presStyleLbl="sibTrans1D1" presStyleIdx="3" presStyleCnt="14"/>
      <dgm:spPr/>
    </dgm:pt>
    <dgm:pt modelId="{1C467F30-8B14-414F-8319-B115F84788C8}" type="pres">
      <dgm:prSet presAssocID="{7B6DE6BF-E4EB-4B18-AA19-301077E976C6}" presName="node" presStyleLbl="node1" presStyleIdx="4" presStyleCnt="15">
        <dgm:presLayoutVars>
          <dgm:bulletEnabled val="1"/>
        </dgm:presLayoutVars>
      </dgm:prSet>
      <dgm:spPr/>
    </dgm:pt>
    <dgm:pt modelId="{FD2C1C54-B7F0-462A-A383-4EDDEADE5A83}" type="pres">
      <dgm:prSet presAssocID="{C531F68D-59F6-46F6-92B1-126725BE0F94}" presName="sibTrans" presStyleLbl="sibTrans1D1" presStyleIdx="4" presStyleCnt="14"/>
      <dgm:spPr/>
    </dgm:pt>
    <dgm:pt modelId="{5C30BA89-2E08-47EA-AFF7-64BC0E26E928}" type="pres">
      <dgm:prSet presAssocID="{C531F68D-59F6-46F6-92B1-126725BE0F94}" presName="connectorText" presStyleLbl="sibTrans1D1" presStyleIdx="4" presStyleCnt="14"/>
      <dgm:spPr/>
    </dgm:pt>
    <dgm:pt modelId="{A21F00A1-E0C5-4B6C-A4B7-303F5B570CC7}" type="pres">
      <dgm:prSet presAssocID="{6B910D8A-23C8-4717-A1A8-C85E4D95AF5D}" presName="node" presStyleLbl="node1" presStyleIdx="5" presStyleCnt="15">
        <dgm:presLayoutVars>
          <dgm:bulletEnabled val="1"/>
        </dgm:presLayoutVars>
      </dgm:prSet>
      <dgm:spPr/>
    </dgm:pt>
    <dgm:pt modelId="{6A380B63-B20A-4595-AA0B-ADD093F30786}" type="pres">
      <dgm:prSet presAssocID="{B9043E6F-8BFF-483C-8790-EE176A0F50D4}" presName="sibTrans" presStyleLbl="sibTrans1D1" presStyleIdx="5" presStyleCnt="14"/>
      <dgm:spPr/>
    </dgm:pt>
    <dgm:pt modelId="{7753798E-0847-4D13-86AE-DAF4831A1A6F}" type="pres">
      <dgm:prSet presAssocID="{B9043E6F-8BFF-483C-8790-EE176A0F50D4}" presName="connectorText" presStyleLbl="sibTrans1D1" presStyleIdx="5" presStyleCnt="14"/>
      <dgm:spPr/>
    </dgm:pt>
    <dgm:pt modelId="{4D178E85-9C53-4619-A5DE-8AA79BDF39E7}" type="pres">
      <dgm:prSet presAssocID="{FBBB7207-93C0-4929-BF72-8B0AB93AB877}" presName="node" presStyleLbl="node1" presStyleIdx="6" presStyleCnt="15">
        <dgm:presLayoutVars>
          <dgm:bulletEnabled val="1"/>
        </dgm:presLayoutVars>
      </dgm:prSet>
      <dgm:spPr/>
    </dgm:pt>
    <dgm:pt modelId="{97CF4235-2D77-47DA-A6FC-3ECCBD80B6A0}" type="pres">
      <dgm:prSet presAssocID="{FB90AEBD-E701-462E-B6E3-292B960B7FC4}" presName="sibTrans" presStyleLbl="sibTrans1D1" presStyleIdx="6" presStyleCnt="14"/>
      <dgm:spPr/>
    </dgm:pt>
    <dgm:pt modelId="{A19108C2-9165-46F3-9E09-F9C766A6F497}" type="pres">
      <dgm:prSet presAssocID="{FB90AEBD-E701-462E-B6E3-292B960B7FC4}" presName="connectorText" presStyleLbl="sibTrans1D1" presStyleIdx="6" presStyleCnt="14"/>
      <dgm:spPr/>
    </dgm:pt>
    <dgm:pt modelId="{113180DD-6FF3-4144-89AA-8D965540E6ED}" type="pres">
      <dgm:prSet presAssocID="{07592EBC-3543-4246-93BC-BDCFFBFD30F5}" presName="node" presStyleLbl="node1" presStyleIdx="7" presStyleCnt="15">
        <dgm:presLayoutVars>
          <dgm:bulletEnabled val="1"/>
        </dgm:presLayoutVars>
      </dgm:prSet>
      <dgm:spPr/>
    </dgm:pt>
    <dgm:pt modelId="{1943042C-2EF7-481E-AAD3-B8790D9D2E3C}" type="pres">
      <dgm:prSet presAssocID="{E9C1A674-B1D4-45D9-A743-243FB3CC3589}" presName="sibTrans" presStyleLbl="sibTrans1D1" presStyleIdx="7" presStyleCnt="14"/>
      <dgm:spPr/>
    </dgm:pt>
    <dgm:pt modelId="{A88B8DF2-CBAE-4ED3-849B-924176053E0B}" type="pres">
      <dgm:prSet presAssocID="{E9C1A674-B1D4-45D9-A743-243FB3CC3589}" presName="connectorText" presStyleLbl="sibTrans1D1" presStyleIdx="7" presStyleCnt="14"/>
      <dgm:spPr/>
    </dgm:pt>
    <dgm:pt modelId="{D416A5A6-4112-47F4-AA6D-DC2D98AE0490}" type="pres">
      <dgm:prSet presAssocID="{9F954DD9-62DC-4FFD-8D5A-2C97A0F1B21E}" presName="node" presStyleLbl="node1" presStyleIdx="8" presStyleCnt="15" custScaleX="157430">
        <dgm:presLayoutVars>
          <dgm:bulletEnabled val="1"/>
        </dgm:presLayoutVars>
      </dgm:prSet>
      <dgm:spPr/>
    </dgm:pt>
    <dgm:pt modelId="{0A401C6F-3E49-4C2F-9891-DC5AFAC57A82}" type="pres">
      <dgm:prSet presAssocID="{2D4FD320-A887-441E-8F75-9874598FBC8E}" presName="sibTrans" presStyleLbl="sibTrans1D1" presStyleIdx="8" presStyleCnt="14"/>
      <dgm:spPr/>
    </dgm:pt>
    <dgm:pt modelId="{1474B91E-403C-4C19-95BA-BFFC0F33D585}" type="pres">
      <dgm:prSet presAssocID="{2D4FD320-A887-441E-8F75-9874598FBC8E}" presName="connectorText" presStyleLbl="sibTrans1D1" presStyleIdx="8" presStyleCnt="14"/>
      <dgm:spPr/>
    </dgm:pt>
    <dgm:pt modelId="{C00EC4B4-464A-47DF-AB18-464A34016AFC}" type="pres">
      <dgm:prSet presAssocID="{6374FF48-3976-42CB-93E3-894B354A631E}" presName="node" presStyleLbl="node1" presStyleIdx="9" presStyleCnt="15">
        <dgm:presLayoutVars>
          <dgm:bulletEnabled val="1"/>
        </dgm:presLayoutVars>
      </dgm:prSet>
      <dgm:spPr/>
    </dgm:pt>
    <dgm:pt modelId="{84F5714E-BA5E-4C44-AF85-B785C7699193}" type="pres">
      <dgm:prSet presAssocID="{2F247D8F-3897-4F74-8BB6-DFF9DB2CD6AF}" presName="sibTrans" presStyleLbl="sibTrans1D1" presStyleIdx="9" presStyleCnt="14"/>
      <dgm:spPr/>
    </dgm:pt>
    <dgm:pt modelId="{FE7E154E-F80B-4253-83F1-76C25BBCFD2D}" type="pres">
      <dgm:prSet presAssocID="{2F247D8F-3897-4F74-8BB6-DFF9DB2CD6AF}" presName="connectorText" presStyleLbl="sibTrans1D1" presStyleIdx="9" presStyleCnt="14"/>
      <dgm:spPr/>
    </dgm:pt>
    <dgm:pt modelId="{BEC85BBE-C973-49BE-8186-579DC45FD222}" type="pres">
      <dgm:prSet presAssocID="{63D8E34D-A512-4838-ABB7-42456C13913B}" presName="node" presStyleLbl="node1" presStyleIdx="10" presStyleCnt="15">
        <dgm:presLayoutVars>
          <dgm:bulletEnabled val="1"/>
        </dgm:presLayoutVars>
      </dgm:prSet>
      <dgm:spPr/>
    </dgm:pt>
    <dgm:pt modelId="{D4BAB384-0951-497F-B6A4-5CC94C8E36DA}" type="pres">
      <dgm:prSet presAssocID="{F8D164E3-AC9D-4F64-996C-0B08926A01FA}" presName="sibTrans" presStyleLbl="sibTrans1D1" presStyleIdx="10" presStyleCnt="14"/>
      <dgm:spPr/>
    </dgm:pt>
    <dgm:pt modelId="{435942D7-7D1C-43BF-887A-0E378E729E93}" type="pres">
      <dgm:prSet presAssocID="{F8D164E3-AC9D-4F64-996C-0B08926A01FA}" presName="connectorText" presStyleLbl="sibTrans1D1" presStyleIdx="10" presStyleCnt="14"/>
      <dgm:spPr/>
    </dgm:pt>
    <dgm:pt modelId="{A004E08F-AB7D-4864-8A39-A96FC6B3A527}" type="pres">
      <dgm:prSet presAssocID="{9FD111AF-5E71-47A7-9EC9-08A3B626B757}" presName="node" presStyleLbl="node1" presStyleIdx="11" presStyleCnt="15">
        <dgm:presLayoutVars>
          <dgm:bulletEnabled val="1"/>
        </dgm:presLayoutVars>
      </dgm:prSet>
      <dgm:spPr/>
    </dgm:pt>
    <dgm:pt modelId="{119791D2-3A74-4D90-8C7F-1AC9288FFBE6}" type="pres">
      <dgm:prSet presAssocID="{801F8819-13D1-4317-A356-A4BCC790BA5B}" presName="sibTrans" presStyleLbl="sibTrans1D1" presStyleIdx="11" presStyleCnt="14"/>
      <dgm:spPr/>
    </dgm:pt>
    <dgm:pt modelId="{9A61CA3F-AB35-4652-B98E-8E57B174FA68}" type="pres">
      <dgm:prSet presAssocID="{801F8819-13D1-4317-A356-A4BCC790BA5B}" presName="connectorText" presStyleLbl="sibTrans1D1" presStyleIdx="11" presStyleCnt="14"/>
      <dgm:spPr/>
    </dgm:pt>
    <dgm:pt modelId="{5E708717-7A68-4456-AD34-12D535BF8172}" type="pres">
      <dgm:prSet presAssocID="{5CD9443F-7464-4C68-9E36-BA8B9F8F249A}" presName="node" presStyleLbl="node1" presStyleIdx="12" presStyleCnt="15">
        <dgm:presLayoutVars>
          <dgm:bulletEnabled val="1"/>
        </dgm:presLayoutVars>
      </dgm:prSet>
      <dgm:spPr/>
    </dgm:pt>
    <dgm:pt modelId="{D67C7666-18D5-4CCA-ACAA-CEEAFCBF901E}" type="pres">
      <dgm:prSet presAssocID="{3F848DEE-9034-496E-A310-8E1CE2ADEA03}" presName="sibTrans" presStyleLbl="sibTrans1D1" presStyleIdx="12" presStyleCnt="14"/>
      <dgm:spPr/>
    </dgm:pt>
    <dgm:pt modelId="{FEB7E0DC-0B64-4061-BD8A-0C5F4E43070A}" type="pres">
      <dgm:prSet presAssocID="{3F848DEE-9034-496E-A310-8E1CE2ADEA03}" presName="connectorText" presStyleLbl="sibTrans1D1" presStyleIdx="12" presStyleCnt="14"/>
      <dgm:spPr/>
    </dgm:pt>
    <dgm:pt modelId="{29762A30-F85E-430B-8835-8913EDB9CC2A}" type="pres">
      <dgm:prSet presAssocID="{2A6CBAF5-BC8C-4164-BED5-804728FCE8EE}" presName="node" presStyleLbl="node1" presStyleIdx="13" presStyleCnt="15">
        <dgm:presLayoutVars>
          <dgm:bulletEnabled val="1"/>
        </dgm:presLayoutVars>
      </dgm:prSet>
      <dgm:spPr/>
    </dgm:pt>
    <dgm:pt modelId="{99BECA96-B12B-4F56-931F-34D3012ED79A}" type="pres">
      <dgm:prSet presAssocID="{E097C457-50AA-4A69-AE85-EE8474A47458}" presName="sibTrans" presStyleLbl="sibTrans1D1" presStyleIdx="13" presStyleCnt="14"/>
      <dgm:spPr/>
    </dgm:pt>
    <dgm:pt modelId="{6B65AB98-2C02-4206-BF86-D52723CEBABC}" type="pres">
      <dgm:prSet presAssocID="{E097C457-50AA-4A69-AE85-EE8474A47458}" presName="connectorText" presStyleLbl="sibTrans1D1" presStyleIdx="13" presStyleCnt="14"/>
      <dgm:spPr/>
    </dgm:pt>
    <dgm:pt modelId="{6C91A1EC-F29E-4073-AD2B-C5776D778A3F}" type="pres">
      <dgm:prSet presAssocID="{4F2BD606-A875-41B5-9290-C052387515E9}" presName="node" presStyleLbl="node1" presStyleIdx="14" presStyleCnt="15">
        <dgm:presLayoutVars>
          <dgm:bulletEnabled val="1"/>
        </dgm:presLayoutVars>
      </dgm:prSet>
      <dgm:spPr/>
    </dgm:pt>
  </dgm:ptLst>
  <dgm:cxnLst>
    <dgm:cxn modelId="{97256A00-895F-49C8-8612-90C05653ECDE}" srcId="{3B9B5992-822C-4A6F-9179-CB6CD1B6A70C}" destId="{FBBB7207-93C0-4929-BF72-8B0AB93AB877}" srcOrd="6" destOrd="0" parTransId="{A5941E8A-59B0-43D5-92FD-5812F0093E0B}" sibTransId="{FB90AEBD-E701-462E-B6E3-292B960B7FC4}"/>
    <dgm:cxn modelId="{682E6F07-8011-448E-BAC4-0C664DFC7CCE}" type="presOf" srcId="{FB90AEBD-E701-462E-B6E3-292B960B7FC4}" destId="{A19108C2-9165-46F3-9E09-F9C766A6F497}" srcOrd="1" destOrd="0" presId="urn:microsoft.com/office/officeart/2005/8/layout/bProcess3"/>
    <dgm:cxn modelId="{486EF407-6AA2-4E46-9419-CB8A4D3BE8B0}" type="presOf" srcId="{6B910D8A-23C8-4717-A1A8-C85E4D95AF5D}" destId="{A21F00A1-E0C5-4B6C-A4B7-303F5B570CC7}" srcOrd="0" destOrd="0" presId="urn:microsoft.com/office/officeart/2005/8/layout/bProcess3"/>
    <dgm:cxn modelId="{94D0640C-1E06-4AF4-85CD-6CB1A7596B64}" type="presOf" srcId="{0FD71D39-3029-424D-BDDB-49C7041D8CE2}" destId="{8C6E111C-CD21-4609-9B5F-3F76F53554C9}" srcOrd="0" destOrd="0" presId="urn:microsoft.com/office/officeart/2005/8/layout/bProcess3"/>
    <dgm:cxn modelId="{780FEC0E-0B54-432F-B491-5BCC293F1A10}" srcId="{3B9B5992-822C-4A6F-9179-CB6CD1B6A70C}" destId="{63D8E34D-A512-4838-ABB7-42456C13913B}" srcOrd="10" destOrd="0" parTransId="{9E14D8DC-AAAB-4595-BA02-D7ACDA850137}" sibTransId="{F8D164E3-AC9D-4F64-996C-0B08926A01FA}"/>
    <dgm:cxn modelId="{E51D2B0F-B136-4FCA-AC4E-5E8CBBB718ED}" type="presOf" srcId="{801F8819-13D1-4317-A356-A4BCC790BA5B}" destId="{9A61CA3F-AB35-4652-B98E-8E57B174FA68}" srcOrd="1" destOrd="0" presId="urn:microsoft.com/office/officeart/2005/8/layout/bProcess3"/>
    <dgm:cxn modelId="{9FD1DD11-7907-4682-BD08-7079DFE687D7}" type="presOf" srcId="{9FD111AF-5E71-47A7-9EC9-08A3B626B757}" destId="{A004E08F-AB7D-4864-8A39-A96FC6B3A527}" srcOrd="0" destOrd="0" presId="urn:microsoft.com/office/officeart/2005/8/layout/bProcess3"/>
    <dgm:cxn modelId="{896F1315-130B-4C13-A6D4-D89A1C5E1479}" type="presOf" srcId="{0DAD0B14-CACF-45F0-8F69-3250FD1E1B55}" destId="{74072F48-AC43-4569-BB0D-957140289B71}" srcOrd="0" destOrd="0" presId="urn:microsoft.com/office/officeart/2005/8/layout/bProcess3"/>
    <dgm:cxn modelId="{49E4DD2F-1BAC-422F-BA37-E6F56D3C5FF5}" type="presOf" srcId="{C5A83394-2CDE-464F-935D-40EBEBBB563B}" destId="{E8F73294-3B74-42D8-92EB-DEB3A197FED8}" srcOrd="0" destOrd="0" presId="urn:microsoft.com/office/officeart/2005/8/layout/bProcess3"/>
    <dgm:cxn modelId="{F2E6E82F-9B98-4840-9C1C-1523A5B0FA6B}" srcId="{3B9B5992-822C-4A6F-9179-CB6CD1B6A70C}" destId="{6374FF48-3976-42CB-93E3-894B354A631E}" srcOrd="9" destOrd="0" parTransId="{4943B142-373D-4C35-9FB7-9F0187D7BEC0}" sibTransId="{2F247D8F-3897-4F74-8BB6-DFF9DB2CD6AF}"/>
    <dgm:cxn modelId="{C0A2FB3F-23FA-4352-8059-BCF439EA9EC2}" type="presOf" srcId="{FB90AEBD-E701-462E-B6E3-292B960B7FC4}" destId="{97CF4235-2D77-47DA-A6FC-3ECCBD80B6A0}" srcOrd="0" destOrd="0" presId="urn:microsoft.com/office/officeart/2005/8/layout/bProcess3"/>
    <dgm:cxn modelId="{42C6855E-ABDE-4A8B-B8EC-8BBFCE39FCCE}" type="presOf" srcId="{5CD9443F-7464-4C68-9E36-BA8B9F8F249A}" destId="{5E708717-7A68-4456-AD34-12D535BF8172}" srcOrd="0" destOrd="0" presId="urn:microsoft.com/office/officeart/2005/8/layout/bProcess3"/>
    <dgm:cxn modelId="{D2101A60-1559-479F-B39B-748830AB04CB}" type="presOf" srcId="{E9C1A674-B1D4-45D9-A743-243FB3CC3589}" destId="{A88B8DF2-CBAE-4ED3-849B-924176053E0B}" srcOrd="1" destOrd="0" presId="urn:microsoft.com/office/officeart/2005/8/layout/bProcess3"/>
    <dgm:cxn modelId="{DB0B6A45-19FF-4409-BB16-40C3690944CD}" srcId="{3B9B5992-822C-4A6F-9179-CB6CD1B6A70C}" destId="{D1CC59D6-11C7-4C63-A41B-FC2EF48383BB}" srcOrd="2" destOrd="0" parTransId="{701E1F9C-9506-46FE-91B9-BDA33ECDBEF5}" sibTransId="{0FD71D39-3029-424D-BDDB-49C7041D8CE2}"/>
    <dgm:cxn modelId="{9C507E47-8939-404B-A5EF-9526419ADFD3}" srcId="{3B9B5992-822C-4A6F-9179-CB6CD1B6A70C}" destId="{18F01814-63A8-48A5-861F-81B39D43FB40}" srcOrd="0" destOrd="0" parTransId="{1BEE2E3F-C7A1-4AB1-A5D4-AE89100AF35F}" sibTransId="{0DAD0B14-CACF-45F0-8F69-3250FD1E1B55}"/>
    <dgm:cxn modelId="{90FF5548-1CEF-4D60-A6E7-93833774CBEF}" type="presOf" srcId="{3F848DEE-9034-496E-A310-8E1CE2ADEA03}" destId="{FEB7E0DC-0B64-4061-BD8A-0C5F4E43070A}" srcOrd="1" destOrd="0" presId="urn:microsoft.com/office/officeart/2005/8/layout/bProcess3"/>
    <dgm:cxn modelId="{E3622449-7127-4AE1-82DE-5030841287DF}" srcId="{3B9B5992-822C-4A6F-9179-CB6CD1B6A70C}" destId="{4F2BD606-A875-41B5-9290-C052387515E9}" srcOrd="14" destOrd="0" parTransId="{31497BBD-6000-4B7D-AB6A-375018E8CCBC}" sibTransId="{5EE3EF6F-3660-40B4-86C9-E4AA1C023493}"/>
    <dgm:cxn modelId="{4B304C6A-56F5-491F-A867-66EF69B75C9A}" type="presOf" srcId="{F8D164E3-AC9D-4F64-996C-0B08926A01FA}" destId="{D4BAB384-0951-497F-B6A4-5CC94C8E36DA}" srcOrd="0" destOrd="0" presId="urn:microsoft.com/office/officeart/2005/8/layout/bProcess3"/>
    <dgm:cxn modelId="{364E4C6A-C250-4D45-8826-9B2608812E4B}" type="presOf" srcId="{3B9B5992-822C-4A6F-9179-CB6CD1B6A70C}" destId="{D84778AC-536D-4927-AB9A-CA320F9A1ECD}" srcOrd="0" destOrd="0" presId="urn:microsoft.com/office/officeart/2005/8/layout/bProcess3"/>
    <dgm:cxn modelId="{CB581B6C-4085-4609-8D00-90C432827E16}" type="presOf" srcId="{3F848DEE-9034-496E-A310-8E1CE2ADEA03}" destId="{D67C7666-18D5-4CCA-ACAA-CEEAFCBF901E}" srcOrd="0" destOrd="0" presId="urn:microsoft.com/office/officeart/2005/8/layout/bProcess3"/>
    <dgm:cxn modelId="{7B5A9D6D-AE00-4CD5-800E-A48C26894302}" type="presOf" srcId="{A136AA36-852C-4327-920D-8226BFB44B75}" destId="{37F129B2-9AA4-444D-BD4D-75A6552769D0}" srcOrd="1" destOrd="0" presId="urn:microsoft.com/office/officeart/2005/8/layout/bProcess3"/>
    <dgm:cxn modelId="{1D659D4E-0626-4D38-8F52-42A6BBE6D6C9}" srcId="{3B9B5992-822C-4A6F-9179-CB6CD1B6A70C}" destId="{C5A83394-2CDE-464F-935D-40EBEBBB563B}" srcOrd="1" destOrd="0" parTransId="{D0B4B252-38FD-4FDF-A23B-E37F936065BC}" sibTransId="{B3A3CDF7-3225-4447-9470-B9F70EC71DF4}"/>
    <dgm:cxn modelId="{AFA03E4F-880C-472F-A5A5-122E2DBC2F1A}" type="presOf" srcId="{9F954DD9-62DC-4FFD-8D5A-2C97A0F1B21E}" destId="{D416A5A6-4112-47F4-AA6D-DC2D98AE0490}" srcOrd="0" destOrd="0" presId="urn:microsoft.com/office/officeart/2005/8/layout/bProcess3"/>
    <dgm:cxn modelId="{DF424B50-E959-4992-BA39-B8A255A13E02}" type="presOf" srcId="{A136AA36-852C-4327-920D-8226BFB44B75}" destId="{3087AD3B-5568-4AE4-B44F-7D46F56E9924}" srcOrd="0" destOrd="0" presId="urn:microsoft.com/office/officeart/2005/8/layout/bProcess3"/>
    <dgm:cxn modelId="{41AC5250-0253-4F0C-85A8-26AFF796A3CA}" type="presOf" srcId="{0DAD0B14-CACF-45F0-8F69-3250FD1E1B55}" destId="{E6A2B443-6858-4062-9BA3-FB32255232AA}" srcOrd="1" destOrd="0" presId="urn:microsoft.com/office/officeart/2005/8/layout/bProcess3"/>
    <dgm:cxn modelId="{5BE6A174-0571-4AC3-935D-4C969D8423B8}" type="presOf" srcId="{0FD71D39-3029-424D-BDDB-49C7041D8CE2}" destId="{3A417A8E-91C3-4407-B462-D1C11BD6B0AE}" srcOrd="1" destOrd="0" presId="urn:microsoft.com/office/officeart/2005/8/layout/bProcess3"/>
    <dgm:cxn modelId="{F4B17A7B-F0F8-4C14-99EA-CB48693C5206}" type="presOf" srcId="{E097C457-50AA-4A69-AE85-EE8474A47458}" destId="{99BECA96-B12B-4F56-931F-34D3012ED79A}" srcOrd="0" destOrd="0" presId="urn:microsoft.com/office/officeart/2005/8/layout/bProcess3"/>
    <dgm:cxn modelId="{ABEBA37C-20FA-4042-B89F-A9734E158275}" type="presOf" srcId="{7B6DE6BF-E4EB-4B18-AA19-301077E976C6}" destId="{1C467F30-8B14-414F-8319-B115F84788C8}" srcOrd="0" destOrd="0" presId="urn:microsoft.com/office/officeart/2005/8/layout/bProcess3"/>
    <dgm:cxn modelId="{1E84857D-7644-4311-8046-8D8ED025870C}" srcId="{3B9B5992-822C-4A6F-9179-CB6CD1B6A70C}" destId="{25C06575-FD2D-4B8E-A5F5-1A54B5485CD3}" srcOrd="3" destOrd="0" parTransId="{A42ED2B9-0FEC-4022-9D54-37B43FB6A042}" sibTransId="{A136AA36-852C-4327-920D-8226BFB44B75}"/>
    <dgm:cxn modelId="{37810B87-F79D-4CFE-8492-791BE9F1DD45}" type="presOf" srcId="{B9043E6F-8BFF-483C-8790-EE176A0F50D4}" destId="{6A380B63-B20A-4595-AA0B-ADD093F30786}" srcOrd="0" destOrd="0" presId="urn:microsoft.com/office/officeart/2005/8/layout/bProcess3"/>
    <dgm:cxn modelId="{542B518A-6B26-486A-B74B-9DA5057DACED}" srcId="{3B9B5992-822C-4A6F-9179-CB6CD1B6A70C}" destId="{07592EBC-3543-4246-93BC-BDCFFBFD30F5}" srcOrd="7" destOrd="0" parTransId="{420D1E01-9836-4B5F-9F8F-5B78E76A74D9}" sibTransId="{E9C1A674-B1D4-45D9-A743-243FB3CC3589}"/>
    <dgm:cxn modelId="{CBA4A18D-D409-4CE2-BC20-4AB1397AFA4A}" type="presOf" srcId="{18F01814-63A8-48A5-861F-81B39D43FB40}" destId="{D134649E-BCAB-428C-8976-C0307943D988}" srcOrd="0" destOrd="0" presId="urn:microsoft.com/office/officeart/2005/8/layout/bProcess3"/>
    <dgm:cxn modelId="{23680999-8AEB-4B35-97E4-F4630FBA17D3}" type="presOf" srcId="{C531F68D-59F6-46F6-92B1-126725BE0F94}" destId="{FD2C1C54-B7F0-462A-A383-4EDDEADE5A83}" srcOrd="0" destOrd="0" presId="urn:microsoft.com/office/officeart/2005/8/layout/bProcess3"/>
    <dgm:cxn modelId="{CE783A99-3B9E-4722-A0C2-D1907B1885D4}" type="presOf" srcId="{B9043E6F-8BFF-483C-8790-EE176A0F50D4}" destId="{7753798E-0847-4D13-86AE-DAF4831A1A6F}" srcOrd="1" destOrd="0" presId="urn:microsoft.com/office/officeart/2005/8/layout/bProcess3"/>
    <dgm:cxn modelId="{322EA599-CFE2-4626-B9CE-3A3ADC0B4610}" type="presOf" srcId="{2F247D8F-3897-4F74-8BB6-DFF9DB2CD6AF}" destId="{FE7E154E-F80B-4253-83F1-76C25BBCFD2D}" srcOrd="1" destOrd="0" presId="urn:microsoft.com/office/officeart/2005/8/layout/bProcess3"/>
    <dgm:cxn modelId="{6A97F49C-42FD-4B0B-9A1C-78826DF377BD}" type="presOf" srcId="{801F8819-13D1-4317-A356-A4BCC790BA5B}" destId="{119791D2-3A74-4D90-8C7F-1AC9288FFBE6}" srcOrd="0" destOrd="0" presId="urn:microsoft.com/office/officeart/2005/8/layout/bProcess3"/>
    <dgm:cxn modelId="{FBE58CA7-A961-462E-A305-E5833864A9CC}" srcId="{3B9B5992-822C-4A6F-9179-CB6CD1B6A70C}" destId="{9FD111AF-5E71-47A7-9EC9-08A3B626B757}" srcOrd="11" destOrd="0" parTransId="{832ED938-09CA-42D4-81ED-1DDAC41E4809}" sibTransId="{801F8819-13D1-4317-A356-A4BCC790BA5B}"/>
    <dgm:cxn modelId="{53414CA8-F126-49F0-A5B2-B40F8483FA92}" type="presOf" srcId="{E097C457-50AA-4A69-AE85-EE8474A47458}" destId="{6B65AB98-2C02-4206-BF86-D52723CEBABC}" srcOrd="1" destOrd="0" presId="urn:microsoft.com/office/officeart/2005/8/layout/bProcess3"/>
    <dgm:cxn modelId="{AF453BA9-E59F-44D6-B7ED-E81BFBF6B3F7}" type="presOf" srcId="{C531F68D-59F6-46F6-92B1-126725BE0F94}" destId="{5C30BA89-2E08-47EA-AFF7-64BC0E26E928}" srcOrd="1" destOrd="0" presId="urn:microsoft.com/office/officeart/2005/8/layout/bProcess3"/>
    <dgm:cxn modelId="{08C973AB-AD8B-4FE0-A37E-0A7FD4F648CC}" type="presOf" srcId="{2A6CBAF5-BC8C-4164-BED5-804728FCE8EE}" destId="{29762A30-F85E-430B-8835-8913EDB9CC2A}" srcOrd="0" destOrd="0" presId="urn:microsoft.com/office/officeart/2005/8/layout/bProcess3"/>
    <dgm:cxn modelId="{9B31E8AC-AE92-47B3-8336-2742C12EE312}" type="presOf" srcId="{63D8E34D-A512-4838-ABB7-42456C13913B}" destId="{BEC85BBE-C973-49BE-8186-579DC45FD222}" srcOrd="0" destOrd="0" presId="urn:microsoft.com/office/officeart/2005/8/layout/bProcess3"/>
    <dgm:cxn modelId="{14DF0CAE-EB77-41F2-BD4B-F4F5A7175C61}" type="presOf" srcId="{25C06575-FD2D-4B8E-A5F5-1A54B5485CD3}" destId="{294B9E03-AE43-4DF0-AE22-4E29C805E5D0}" srcOrd="0" destOrd="0" presId="urn:microsoft.com/office/officeart/2005/8/layout/bProcess3"/>
    <dgm:cxn modelId="{995578B4-A42A-4F0C-BFA3-B02829E92D43}" type="presOf" srcId="{D1CC59D6-11C7-4C63-A41B-FC2EF48383BB}" destId="{2A8C0E4D-6A7D-4AB4-BA3F-79DF303B76B0}" srcOrd="0" destOrd="0" presId="urn:microsoft.com/office/officeart/2005/8/layout/bProcess3"/>
    <dgm:cxn modelId="{87E8E0B5-D683-49A5-8132-CFDF4A4AB1C9}" srcId="{3B9B5992-822C-4A6F-9179-CB6CD1B6A70C}" destId="{5CD9443F-7464-4C68-9E36-BA8B9F8F249A}" srcOrd="12" destOrd="0" parTransId="{5F85B8F1-988F-4788-9C67-E01487B493B0}" sibTransId="{3F848DEE-9034-496E-A310-8E1CE2ADEA03}"/>
    <dgm:cxn modelId="{050E87B7-E3F8-4485-A74C-F8B39A5FD6F8}" srcId="{3B9B5992-822C-4A6F-9179-CB6CD1B6A70C}" destId="{7B6DE6BF-E4EB-4B18-AA19-301077E976C6}" srcOrd="4" destOrd="0" parTransId="{A3C01A11-CF89-41B8-8FAD-8B8DD051F139}" sibTransId="{C531F68D-59F6-46F6-92B1-126725BE0F94}"/>
    <dgm:cxn modelId="{E82ACEBA-45D2-43F6-90E4-F278E9AA32BC}" type="presOf" srcId="{F8D164E3-AC9D-4F64-996C-0B08926A01FA}" destId="{435942D7-7D1C-43BF-887A-0E378E729E93}" srcOrd="1" destOrd="0" presId="urn:microsoft.com/office/officeart/2005/8/layout/bProcess3"/>
    <dgm:cxn modelId="{5E87E8BA-BDC6-496A-ABF3-E550184B754C}" type="presOf" srcId="{6374FF48-3976-42CB-93E3-894B354A631E}" destId="{C00EC4B4-464A-47DF-AB18-464A34016AFC}" srcOrd="0" destOrd="0" presId="urn:microsoft.com/office/officeart/2005/8/layout/bProcess3"/>
    <dgm:cxn modelId="{036BCEBB-A463-40F5-AD17-0FB02F3142A9}" type="presOf" srcId="{FBBB7207-93C0-4929-BF72-8B0AB93AB877}" destId="{4D178E85-9C53-4619-A5DE-8AA79BDF39E7}" srcOrd="0" destOrd="0" presId="urn:microsoft.com/office/officeart/2005/8/layout/bProcess3"/>
    <dgm:cxn modelId="{393154C9-D7B9-4E62-9E0C-E3AACDA26C4B}" srcId="{3B9B5992-822C-4A6F-9179-CB6CD1B6A70C}" destId="{2A6CBAF5-BC8C-4164-BED5-804728FCE8EE}" srcOrd="13" destOrd="0" parTransId="{E52396C0-C6B8-4066-9244-6FAC4C88FD8D}" sibTransId="{E097C457-50AA-4A69-AE85-EE8474A47458}"/>
    <dgm:cxn modelId="{9105FDCD-355E-4AC1-AB65-0582F14D8666}" srcId="{3B9B5992-822C-4A6F-9179-CB6CD1B6A70C}" destId="{9F954DD9-62DC-4FFD-8D5A-2C97A0F1B21E}" srcOrd="8" destOrd="0" parTransId="{FCF04E9D-948E-4AE7-94BD-D4F03D1F6141}" sibTransId="{2D4FD320-A887-441E-8F75-9874598FBC8E}"/>
    <dgm:cxn modelId="{8A0D5BD6-46D3-4679-B72F-CC918F856EA5}" type="presOf" srcId="{4F2BD606-A875-41B5-9290-C052387515E9}" destId="{6C91A1EC-F29E-4073-AD2B-C5776D778A3F}" srcOrd="0" destOrd="0" presId="urn:microsoft.com/office/officeart/2005/8/layout/bProcess3"/>
    <dgm:cxn modelId="{2A8C55D6-F579-40FD-B25A-C0DE494BF0A6}" type="presOf" srcId="{2D4FD320-A887-441E-8F75-9874598FBC8E}" destId="{0A401C6F-3E49-4C2F-9891-DC5AFAC57A82}" srcOrd="0" destOrd="0" presId="urn:microsoft.com/office/officeart/2005/8/layout/bProcess3"/>
    <dgm:cxn modelId="{F43C3FD8-F569-4F5A-9C15-BB3B4D770C71}" type="presOf" srcId="{E9C1A674-B1D4-45D9-A743-243FB3CC3589}" destId="{1943042C-2EF7-481E-AAD3-B8790D9D2E3C}" srcOrd="0" destOrd="0" presId="urn:microsoft.com/office/officeart/2005/8/layout/bProcess3"/>
    <dgm:cxn modelId="{2F6AD7E3-764A-4965-93FC-9BA2413A8083}" type="presOf" srcId="{07592EBC-3543-4246-93BC-BDCFFBFD30F5}" destId="{113180DD-6FF3-4144-89AA-8D965540E6ED}" srcOrd="0" destOrd="0" presId="urn:microsoft.com/office/officeart/2005/8/layout/bProcess3"/>
    <dgm:cxn modelId="{ECAE08E6-3B56-4810-A2F5-BE275AD73DC3}" type="presOf" srcId="{B3A3CDF7-3225-4447-9470-B9F70EC71DF4}" destId="{5F7C6955-E538-403F-9E72-0EBC462FEBBA}" srcOrd="0" destOrd="0" presId="urn:microsoft.com/office/officeart/2005/8/layout/bProcess3"/>
    <dgm:cxn modelId="{88915AEA-7F7A-40C9-B513-EFA3FEDA51F4}" type="presOf" srcId="{2D4FD320-A887-441E-8F75-9874598FBC8E}" destId="{1474B91E-403C-4C19-95BA-BFFC0F33D585}" srcOrd="1" destOrd="0" presId="urn:microsoft.com/office/officeart/2005/8/layout/bProcess3"/>
    <dgm:cxn modelId="{E293B8EC-09AE-49FA-BDDB-D78CD2D5444D}" type="presOf" srcId="{2F247D8F-3897-4F74-8BB6-DFF9DB2CD6AF}" destId="{84F5714E-BA5E-4C44-AF85-B785C7699193}" srcOrd="0" destOrd="0" presId="urn:microsoft.com/office/officeart/2005/8/layout/bProcess3"/>
    <dgm:cxn modelId="{9506CBF4-4A7D-4BD5-9A16-DF2BD9739262}" type="presOf" srcId="{B3A3CDF7-3225-4447-9470-B9F70EC71DF4}" destId="{3644A018-539F-4E20-A924-7E4D05D6B76D}" srcOrd="1" destOrd="0" presId="urn:microsoft.com/office/officeart/2005/8/layout/bProcess3"/>
    <dgm:cxn modelId="{CEC521FA-ACAD-4963-B279-9C96500E5542}" srcId="{3B9B5992-822C-4A6F-9179-CB6CD1B6A70C}" destId="{6B910D8A-23C8-4717-A1A8-C85E4D95AF5D}" srcOrd="5" destOrd="0" parTransId="{32D8D11B-8BC7-415E-AF73-B132E7D5EA97}" sibTransId="{B9043E6F-8BFF-483C-8790-EE176A0F50D4}"/>
    <dgm:cxn modelId="{C02E596B-DD18-45FD-880D-76DD49D49500}" type="presParOf" srcId="{D84778AC-536D-4927-AB9A-CA320F9A1ECD}" destId="{D134649E-BCAB-428C-8976-C0307943D988}" srcOrd="0" destOrd="0" presId="urn:microsoft.com/office/officeart/2005/8/layout/bProcess3"/>
    <dgm:cxn modelId="{8C09974C-F32F-4317-9969-21C98692DC5F}" type="presParOf" srcId="{D84778AC-536D-4927-AB9A-CA320F9A1ECD}" destId="{74072F48-AC43-4569-BB0D-957140289B71}" srcOrd="1" destOrd="0" presId="urn:microsoft.com/office/officeart/2005/8/layout/bProcess3"/>
    <dgm:cxn modelId="{FC473042-2AE6-4827-B895-2E99A9AA0F85}" type="presParOf" srcId="{74072F48-AC43-4569-BB0D-957140289B71}" destId="{E6A2B443-6858-4062-9BA3-FB32255232AA}" srcOrd="0" destOrd="0" presId="urn:microsoft.com/office/officeart/2005/8/layout/bProcess3"/>
    <dgm:cxn modelId="{123342E0-75ED-4868-A4A8-A4A2182DBF15}" type="presParOf" srcId="{D84778AC-536D-4927-AB9A-CA320F9A1ECD}" destId="{E8F73294-3B74-42D8-92EB-DEB3A197FED8}" srcOrd="2" destOrd="0" presId="urn:microsoft.com/office/officeart/2005/8/layout/bProcess3"/>
    <dgm:cxn modelId="{EE8FFA52-D8F0-43E2-B76F-4A2F937A958F}" type="presParOf" srcId="{D84778AC-536D-4927-AB9A-CA320F9A1ECD}" destId="{5F7C6955-E538-403F-9E72-0EBC462FEBBA}" srcOrd="3" destOrd="0" presId="urn:microsoft.com/office/officeart/2005/8/layout/bProcess3"/>
    <dgm:cxn modelId="{2E7FA6DB-E174-4689-B380-66F42BCCD308}" type="presParOf" srcId="{5F7C6955-E538-403F-9E72-0EBC462FEBBA}" destId="{3644A018-539F-4E20-A924-7E4D05D6B76D}" srcOrd="0" destOrd="0" presId="urn:microsoft.com/office/officeart/2005/8/layout/bProcess3"/>
    <dgm:cxn modelId="{97481DEF-5B6B-4E2A-BF6A-16027965F720}" type="presParOf" srcId="{D84778AC-536D-4927-AB9A-CA320F9A1ECD}" destId="{2A8C0E4D-6A7D-4AB4-BA3F-79DF303B76B0}" srcOrd="4" destOrd="0" presId="urn:microsoft.com/office/officeart/2005/8/layout/bProcess3"/>
    <dgm:cxn modelId="{A6F981D8-7149-4555-9859-6C87AD11DB8F}" type="presParOf" srcId="{D84778AC-536D-4927-AB9A-CA320F9A1ECD}" destId="{8C6E111C-CD21-4609-9B5F-3F76F53554C9}" srcOrd="5" destOrd="0" presId="urn:microsoft.com/office/officeart/2005/8/layout/bProcess3"/>
    <dgm:cxn modelId="{7CC9125C-979B-4322-8DDD-01CA50941661}" type="presParOf" srcId="{8C6E111C-CD21-4609-9B5F-3F76F53554C9}" destId="{3A417A8E-91C3-4407-B462-D1C11BD6B0AE}" srcOrd="0" destOrd="0" presId="urn:microsoft.com/office/officeart/2005/8/layout/bProcess3"/>
    <dgm:cxn modelId="{C8C2C6B5-07C4-4AA6-BA3B-1B42A10FDEEE}" type="presParOf" srcId="{D84778AC-536D-4927-AB9A-CA320F9A1ECD}" destId="{294B9E03-AE43-4DF0-AE22-4E29C805E5D0}" srcOrd="6" destOrd="0" presId="urn:microsoft.com/office/officeart/2005/8/layout/bProcess3"/>
    <dgm:cxn modelId="{9673BF36-5CFB-4264-9BC7-D12DF68141D6}" type="presParOf" srcId="{D84778AC-536D-4927-AB9A-CA320F9A1ECD}" destId="{3087AD3B-5568-4AE4-B44F-7D46F56E9924}" srcOrd="7" destOrd="0" presId="urn:microsoft.com/office/officeart/2005/8/layout/bProcess3"/>
    <dgm:cxn modelId="{D8B8BA2E-98FF-4025-942A-4940F8A97B94}" type="presParOf" srcId="{3087AD3B-5568-4AE4-B44F-7D46F56E9924}" destId="{37F129B2-9AA4-444D-BD4D-75A6552769D0}" srcOrd="0" destOrd="0" presId="urn:microsoft.com/office/officeart/2005/8/layout/bProcess3"/>
    <dgm:cxn modelId="{9DFCD5A7-B5D7-4FB0-8E42-D6FB9F3F4969}" type="presParOf" srcId="{D84778AC-536D-4927-AB9A-CA320F9A1ECD}" destId="{1C467F30-8B14-414F-8319-B115F84788C8}" srcOrd="8" destOrd="0" presId="urn:microsoft.com/office/officeart/2005/8/layout/bProcess3"/>
    <dgm:cxn modelId="{A0ECE451-9859-453E-B356-209FCD695057}" type="presParOf" srcId="{D84778AC-536D-4927-AB9A-CA320F9A1ECD}" destId="{FD2C1C54-B7F0-462A-A383-4EDDEADE5A83}" srcOrd="9" destOrd="0" presId="urn:microsoft.com/office/officeart/2005/8/layout/bProcess3"/>
    <dgm:cxn modelId="{6455DAFB-8606-4CDD-AEA3-F0A755D3F800}" type="presParOf" srcId="{FD2C1C54-B7F0-462A-A383-4EDDEADE5A83}" destId="{5C30BA89-2E08-47EA-AFF7-64BC0E26E928}" srcOrd="0" destOrd="0" presId="urn:microsoft.com/office/officeart/2005/8/layout/bProcess3"/>
    <dgm:cxn modelId="{F417D6C9-98DA-431D-9B2D-27EA89E4F6F7}" type="presParOf" srcId="{D84778AC-536D-4927-AB9A-CA320F9A1ECD}" destId="{A21F00A1-E0C5-4B6C-A4B7-303F5B570CC7}" srcOrd="10" destOrd="0" presId="urn:microsoft.com/office/officeart/2005/8/layout/bProcess3"/>
    <dgm:cxn modelId="{78710081-6BCE-410D-8570-AA6B660F3F22}" type="presParOf" srcId="{D84778AC-536D-4927-AB9A-CA320F9A1ECD}" destId="{6A380B63-B20A-4595-AA0B-ADD093F30786}" srcOrd="11" destOrd="0" presId="urn:microsoft.com/office/officeart/2005/8/layout/bProcess3"/>
    <dgm:cxn modelId="{C9522D23-B1D4-4B77-9BEE-52F20B51D2AE}" type="presParOf" srcId="{6A380B63-B20A-4595-AA0B-ADD093F30786}" destId="{7753798E-0847-4D13-86AE-DAF4831A1A6F}" srcOrd="0" destOrd="0" presId="urn:microsoft.com/office/officeart/2005/8/layout/bProcess3"/>
    <dgm:cxn modelId="{AFDC9113-91A4-48F3-A5A1-A441CFC40F49}" type="presParOf" srcId="{D84778AC-536D-4927-AB9A-CA320F9A1ECD}" destId="{4D178E85-9C53-4619-A5DE-8AA79BDF39E7}" srcOrd="12" destOrd="0" presId="urn:microsoft.com/office/officeart/2005/8/layout/bProcess3"/>
    <dgm:cxn modelId="{6F00EB5E-C9E2-4687-8297-DB649376864B}" type="presParOf" srcId="{D84778AC-536D-4927-AB9A-CA320F9A1ECD}" destId="{97CF4235-2D77-47DA-A6FC-3ECCBD80B6A0}" srcOrd="13" destOrd="0" presId="urn:microsoft.com/office/officeart/2005/8/layout/bProcess3"/>
    <dgm:cxn modelId="{1415D5AE-EE6D-46D4-AAC2-EE80EDB8798E}" type="presParOf" srcId="{97CF4235-2D77-47DA-A6FC-3ECCBD80B6A0}" destId="{A19108C2-9165-46F3-9E09-F9C766A6F497}" srcOrd="0" destOrd="0" presId="urn:microsoft.com/office/officeart/2005/8/layout/bProcess3"/>
    <dgm:cxn modelId="{ADCEA3D7-2975-49BF-84C7-03921DCB0408}" type="presParOf" srcId="{D84778AC-536D-4927-AB9A-CA320F9A1ECD}" destId="{113180DD-6FF3-4144-89AA-8D965540E6ED}" srcOrd="14" destOrd="0" presId="urn:microsoft.com/office/officeart/2005/8/layout/bProcess3"/>
    <dgm:cxn modelId="{60ACB0A9-D311-433C-9730-8ECDD9D5D0B3}" type="presParOf" srcId="{D84778AC-536D-4927-AB9A-CA320F9A1ECD}" destId="{1943042C-2EF7-481E-AAD3-B8790D9D2E3C}" srcOrd="15" destOrd="0" presId="urn:microsoft.com/office/officeart/2005/8/layout/bProcess3"/>
    <dgm:cxn modelId="{4AF0F40E-66D9-4870-A775-741DF6AA18CB}" type="presParOf" srcId="{1943042C-2EF7-481E-AAD3-B8790D9D2E3C}" destId="{A88B8DF2-CBAE-4ED3-849B-924176053E0B}" srcOrd="0" destOrd="0" presId="urn:microsoft.com/office/officeart/2005/8/layout/bProcess3"/>
    <dgm:cxn modelId="{D7A46CA0-B209-477C-8745-B3E8F691591E}" type="presParOf" srcId="{D84778AC-536D-4927-AB9A-CA320F9A1ECD}" destId="{D416A5A6-4112-47F4-AA6D-DC2D98AE0490}" srcOrd="16" destOrd="0" presId="urn:microsoft.com/office/officeart/2005/8/layout/bProcess3"/>
    <dgm:cxn modelId="{FA3E11B9-F828-46DE-8224-01AE5D1FB529}" type="presParOf" srcId="{D84778AC-536D-4927-AB9A-CA320F9A1ECD}" destId="{0A401C6F-3E49-4C2F-9891-DC5AFAC57A82}" srcOrd="17" destOrd="0" presId="urn:microsoft.com/office/officeart/2005/8/layout/bProcess3"/>
    <dgm:cxn modelId="{5939A317-B22D-451B-97D2-936E19EFAB20}" type="presParOf" srcId="{0A401C6F-3E49-4C2F-9891-DC5AFAC57A82}" destId="{1474B91E-403C-4C19-95BA-BFFC0F33D585}" srcOrd="0" destOrd="0" presId="urn:microsoft.com/office/officeart/2005/8/layout/bProcess3"/>
    <dgm:cxn modelId="{7E2E8C96-4664-41C2-B8AD-57C35F6CECC1}" type="presParOf" srcId="{D84778AC-536D-4927-AB9A-CA320F9A1ECD}" destId="{C00EC4B4-464A-47DF-AB18-464A34016AFC}" srcOrd="18" destOrd="0" presId="urn:microsoft.com/office/officeart/2005/8/layout/bProcess3"/>
    <dgm:cxn modelId="{AB9181B7-74D5-4D59-BEC4-A3EA02D368DF}" type="presParOf" srcId="{D84778AC-536D-4927-AB9A-CA320F9A1ECD}" destId="{84F5714E-BA5E-4C44-AF85-B785C7699193}" srcOrd="19" destOrd="0" presId="urn:microsoft.com/office/officeart/2005/8/layout/bProcess3"/>
    <dgm:cxn modelId="{EBD6C8A9-CE83-430F-AFC3-5AB4678F8F74}" type="presParOf" srcId="{84F5714E-BA5E-4C44-AF85-B785C7699193}" destId="{FE7E154E-F80B-4253-83F1-76C25BBCFD2D}" srcOrd="0" destOrd="0" presId="urn:microsoft.com/office/officeart/2005/8/layout/bProcess3"/>
    <dgm:cxn modelId="{D0AFFFC2-B7D2-4A8A-B237-61CCDE08FD45}" type="presParOf" srcId="{D84778AC-536D-4927-AB9A-CA320F9A1ECD}" destId="{BEC85BBE-C973-49BE-8186-579DC45FD222}" srcOrd="20" destOrd="0" presId="urn:microsoft.com/office/officeart/2005/8/layout/bProcess3"/>
    <dgm:cxn modelId="{0A30A33A-379F-432D-894B-D5860048C8AB}" type="presParOf" srcId="{D84778AC-536D-4927-AB9A-CA320F9A1ECD}" destId="{D4BAB384-0951-497F-B6A4-5CC94C8E36DA}" srcOrd="21" destOrd="0" presId="urn:microsoft.com/office/officeart/2005/8/layout/bProcess3"/>
    <dgm:cxn modelId="{526CC9A2-C2A7-4F5B-B781-81E337D065B9}" type="presParOf" srcId="{D4BAB384-0951-497F-B6A4-5CC94C8E36DA}" destId="{435942D7-7D1C-43BF-887A-0E378E729E93}" srcOrd="0" destOrd="0" presId="urn:microsoft.com/office/officeart/2005/8/layout/bProcess3"/>
    <dgm:cxn modelId="{282A327D-4888-47EE-B839-7FBA7254979C}" type="presParOf" srcId="{D84778AC-536D-4927-AB9A-CA320F9A1ECD}" destId="{A004E08F-AB7D-4864-8A39-A96FC6B3A527}" srcOrd="22" destOrd="0" presId="urn:microsoft.com/office/officeart/2005/8/layout/bProcess3"/>
    <dgm:cxn modelId="{0795E0AC-DC47-46B2-8278-DE06AE43251D}" type="presParOf" srcId="{D84778AC-536D-4927-AB9A-CA320F9A1ECD}" destId="{119791D2-3A74-4D90-8C7F-1AC9288FFBE6}" srcOrd="23" destOrd="0" presId="urn:microsoft.com/office/officeart/2005/8/layout/bProcess3"/>
    <dgm:cxn modelId="{37134260-8B3C-45FA-9B28-BD61B518C8F4}" type="presParOf" srcId="{119791D2-3A74-4D90-8C7F-1AC9288FFBE6}" destId="{9A61CA3F-AB35-4652-B98E-8E57B174FA68}" srcOrd="0" destOrd="0" presId="urn:microsoft.com/office/officeart/2005/8/layout/bProcess3"/>
    <dgm:cxn modelId="{8B23B839-4B51-4E2D-9767-63141C221555}" type="presParOf" srcId="{D84778AC-536D-4927-AB9A-CA320F9A1ECD}" destId="{5E708717-7A68-4456-AD34-12D535BF8172}" srcOrd="24" destOrd="0" presId="urn:microsoft.com/office/officeart/2005/8/layout/bProcess3"/>
    <dgm:cxn modelId="{C82F82A9-0378-499A-8001-6E0B0C39CB30}" type="presParOf" srcId="{D84778AC-536D-4927-AB9A-CA320F9A1ECD}" destId="{D67C7666-18D5-4CCA-ACAA-CEEAFCBF901E}" srcOrd="25" destOrd="0" presId="urn:microsoft.com/office/officeart/2005/8/layout/bProcess3"/>
    <dgm:cxn modelId="{35BBB95D-3ADB-4B8E-8BDB-5C5145941CD4}" type="presParOf" srcId="{D67C7666-18D5-4CCA-ACAA-CEEAFCBF901E}" destId="{FEB7E0DC-0B64-4061-BD8A-0C5F4E43070A}" srcOrd="0" destOrd="0" presId="urn:microsoft.com/office/officeart/2005/8/layout/bProcess3"/>
    <dgm:cxn modelId="{2BCC022B-6A40-4DCE-83CD-C2AA7A843CC2}" type="presParOf" srcId="{D84778AC-536D-4927-AB9A-CA320F9A1ECD}" destId="{29762A30-F85E-430B-8835-8913EDB9CC2A}" srcOrd="26" destOrd="0" presId="urn:microsoft.com/office/officeart/2005/8/layout/bProcess3"/>
    <dgm:cxn modelId="{77FEBD34-F557-49A5-8928-0603E017DC93}" type="presParOf" srcId="{D84778AC-536D-4927-AB9A-CA320F9A1ECD}" destId="{99BECA96-B12B-4F56-931F-34D3012ED79A}" srcOrd="27" destOrd="0" presId="urn:microsoft.com/office/officeart/2005/8/layout/bProcess3"/>
    <dgm:cxn modelId="{71B8DC69-4806-4694-A454-0021EE45E60E}" type="presParOf" srcId="{99BECA96-B12B-4F56-931F-34D3012ED79A}" destId="{6B65AB98-2C02-4206-BF86-D52723CEBABC}" srcOrd="0" destOrd="0" presId="urn:microsoft.com/office/officeart/2005/8/layout/bProcess3"/>
    <dgm:cxn modelId="{26E69937-0E77-4B76-8F0E-556E5BED888E}" type="presParOf" srcId="{D84778AC-536D-4927-AB9A-CA320F9A1ECD}" destId="{6C91A1EC-F29E-4073-AD2B-C5776D778A3F}" srcOrd="2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9B5992-822C-4A6F-9179-CB6CD1B6A70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8F01814-63A8-48A5-861F-81B39D43FB40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E2E3F-C7A1-4AB1-A5D4-AE89100AF35F}" type="par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0DAD0B14-CACF-45F0-8F69-3250FD1E1B55}" type="sib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C5A83394-2CDE-464F-935D-40EBEBBB563B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4B252-38FD-4FDF-A23B-E37F936065BC}" type="par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B3A3CDF7-3225-4447-9470-B9F70EC71DF4}" type="sib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D1CC59D6-11C7-4C63-A41B-FC2EF48383BB}">
      <dgm:prSet phldrT="[文字]"/>
      <dgm:spPr/>
      <dgm:t>
        <a:bodyPr/>
        <a:lstStyle/>
        <a:p>
          <a:r>
            <a:rPr lang="en-US" altLang="en-US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1E1F9C-9506-46FE-91B9-BDA33ECDBEF5}" type="par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0FD71D39-3029-424D-BDDB-49C7041D8CE2}" type="sib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25C06575-FD2D-4B8E-A5F5-1A54B5485CD3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ED2B9-0FEC-4022-9D54-37B43FB6A042}" type="par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A136AA36-852C-4327-920D-8226BFB44B75}" type="sib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7B6DE6BF-E4EB-4B18-AA19-301077E976C6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C01A11-CF89-41B8-8FAD-8B8DD051F139}" type="par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C531F68D-59F6-46F6-92B1-126725BE0F94}" type="sib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6B910D8A-23C8-4717-A1A8-C85E4D95AF5D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D8D11B-8BC7-415E-AF73-B132E7D5EA97}" type="par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B9043E6F-8BFF-483C-8790-EE176A0F50D4}" type="sib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FBBB7207-93C0-4929-BF72-8B0AB93AB87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941E8A-59B0-43D5-92FD-5812F0093E0B}" type="par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FB90AEBD-E701-462E-B6E3-292B960B7FC4}" type="sib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07592EBC-3543-4246-93BC-BDCFFBFD30F5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0D1E01-9836-4B5F-9F8F-5B78E76A74D9}" type="par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E9C1A674-B1D4-45D9-A743-243FB3CC3589}" type="sib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9F954DD9-62DC-4FFD-8D5A-2C97A0F1B2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F04E9D-948E-4AE7-94BD-D4F03D1F6141}" type="par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2D4FD320-A887-441E-8F75-9874598FBC8E}" type="sib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6374FF48-3976-42CB-93E3-894B354A63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43B142-373D-4C35-9FB7-9F0187D7BEC0}" type="par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2F247D8F-3897-4F74-8BB6-DFF9DB2CD6AF}" type="sib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5CD9443F-7464-4C68-9E36-BA8B9F8F249A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5B8F1-988F-4788-9C67-E01487B493B0}" type="par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3F848DEE-9034-496E-A310-8E1CE2ADEA03}" type="sib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2A6CBAF5-BC8C-4164-BED5-804728FCE8E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2396C0-C6B8-4066-9244-6FAC4C88FD8D}" type="par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E097C457-50AA-4A69-AE85-EE8474A47458}" type="sib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4F2BD606-A875-41B5-9290-C052387515E9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97BBD-6000-4B7D-AB6A-375018E8CCBC}" type="par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5EE3EF6F-3660-40B4-86C9-E4AA1C023493}" type="sib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63D8E34D-A512-4838-ABB7-42456C13913B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4D8DC-AAAB-4595-BA02-D7ACDA850137}" type="par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F8D164E3-AC9D-4F64-996C-0B08926A01FA}" type="sib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9FD111AF-5E71-47A7-9EC9-08A3B626B75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2ED938-09CA-42D4-81ED-1DDAC41E4809}" type="par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801F8819-13D1-4317-A356-A4BCC790BA5B}" type="sib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D84778AC-536D-4927-AB9A-CA320F9A1ECD}" type="pres">
      <dgm:prSet presAssocID="{3B9B5992-822C-4A6F-9179-CB6CD1B6A70C}" presName="Name0" presStyleCnt="0">
        <dgm:presLayoutVars>
          <dgm:dir/>
          <dgm:resizeHandles val="exact"/>
        </dgm:presLayoutVars>
      </dgm:prSet>
      <dgm:spPr/>
    </dgm:pt>
    <dgm:pt modelId="{D134649E-BCAB-428C-8976-C0307943D988}" type="pres">
      <dgm:prSet presAssocID="{18F01814-63A8-48A5-861F-81B39D43FB40}" presName="node" presStyleLbl="node1" presStyleIdx="0" presStyleCnt="15" custScaleX="142888">
        <dgm:presLayoutVars>
          <dgm:bulletEnabled val="1"/>
        </dgm:presLayoutVars>
      </dgm:prSet>
      <dgm:spPr/>
    </dgm:pt>
    <dgm:pt modelId="{74072F48-AC43-4569-BB0D-957140289B71}" type="pres">
      <dgm:prSet presAssocID="{0DAD0B14-CACF-45F0-8F69-3250FD1E1B55}" presName="sibTrans" presStyleLbl="sibTrans1D1" presStyleIdx="0" presStyleCnt="14"/>
      <dgm:spPr/>
    </dgm:pt>
    <dgm:pt modelId="{E6A2B443-6858-4062-9BA3-FB32255232AA}" type="pres">
      <dgm:prSet presAssocID="{0DAD0B14-CACF-45F0-8F69-3250FD1E1B55}" presName="connectorText" presStyleLbl="sibTrans1D1" presStyleIdx="0" presStyleCnt="14"/>
      <dgm:spPr/>
    </dgm:pt>
    <dgm:pt modelId="{E8F73294-3B74-42D8-92EB-DEB3A197FED8}" type="pres">
      <dgm:prSet presAssocID="{C5A83394-2CDE-464F-935D-40EBEBBB563B}" presName="node" presStyleLbl="node1" presStyleIdx="1" presStyleCnt="15">
        <dgm:presLayoutVars>
          <dgm:bulletEnabled val="1"/>
        </dgm:presLayoutVars>
      </dgm:prSet>
      <dgm:spPr/>
    </dgm:pt>
    <dgm:pt modelId="{5F7C6955-E538-403F-9E72-0EBC462FEBBA}" type="pres">
      <dgm:prSet presAssocID="{B3A3CDF7-3225-4447-9470-B9F70EC71DF4}" presName="sibTrans" presStyleLbl="sibTrans1D1" presStyleIdx="1" presStyleCnt="14"/>
      <dgm:spPr/>
    </dgm:pt>
    <dgm:pt modelId="{3644A018-539F-4E20-A924-7E4D05D6B76D}" type="pres">
      <dgm:prSet presAssocID="{B3A3CDF7-3225-4447-9470-B9F70EC71DF4}" presName="connectorText" presStyleLbl="sibTrans1D1" presStyleIdx="1" presStyleCnt="14"/>
      <dgm:spPr/>
    </dgm:pt>
    <dgm:pt modelId="{2A8C0E4D-6A7D-4AB4-BA3F-79DF303B76B0}" type="pres">
      <dgm:prSet presAssocID="{D1CC59D6-11C7-4C63-A41B-FC2EF48383BB}" presName="node" presStyleLbl="node1" presStyleIdx="2" presStyleCnt="15">
        <dgm:presLayoutVars>
          <dgm:bulletEnabled val="1"/>
        </dgm:presLayoutVars>
      </dgm:prSet>
      <dgm:spPr/>
    </dgm:pt>
    <dgm:pt modelId="{8C6E111C-CD21-4609-9B5F-3F76F53554C9}" type="pres">
      <dgm:prSet presAssocID="{0FD71D39-3029-424D-BDDB-49C7041D8CE2}" presName="sibTrans" presStyleLbl="sibTrans1D1" presStyleIdx="2" presStyleCnt="14"/>
      <dgm:spPr/>
    </dgm:pt>
    <dgm:pt modelId="{3A417A8E-91C3-4407-B462-D1C11BD6B0AE}" type="pres">
      <dgm:prSet presAssocID="{0FD71D39-3029-424D-BDDB-49C7041D8CE2}" presName="connectorText" presStyleLbl="sibTrans1D1" presStyleIdx="2" presStyleCnt="14"/>
      <dgm:spPr/>
    </dgm:pt>
    <dgm:pt modelId="{294B9E03-AE43-4DF0-AE22-4E29C805E5D0}" type="pres">
      <dgm:prSet presAssocID="{25C06575-FD2D-4B8E-A5F5-1A54B5485CD3}" presName="node" presStyleLbl="node1" presStyleIdx="3" presStyleCnt="15">
        <dgm:presLayoutVars>
          <dgm:bulletEnabled val="1"/>
        </dgm:presLayoutVars>
      </dgm:prSet>
      <dgm:spPr/>
    </dgm:pt>
    <dgm:pt modelId="{3087AD3B-5568-4AE4-B44F-7D46F56E9924}" type="pres">
      <dgm:prSet presAssocID="{A136AA36-852C-4327-920D-8226BFB44B75}" presName="sibTrans" presStyleLbl="sibTrans1D1" presStyleIdx="3" presStyleCnt="14"/>
      <dgm:spPr/>
    </dgm:pt>
    <dgm:pt modelId="{37F129B2-9AA4-444D-BD4D-75A6552769D0}" type="pres">
      <dgm:prSet presAssocID="{A136AA36-852C-4327-920D-8226BFB44B75}" presName="connectorText" presStyleLbl="sibTrans1D1" presStyleIdx="3" presStyleCnt="14"/>
      <dgm:spPr/>
    </dgm:pt>
    <dgm:pt modelId="{1C467F30-8B14-414F-8319-B115F84788C8}" type="pres">
      <dgm:prSet presAssocID="{7B6DE6BF-E4EB-4B18-AA19-301077E976C6}" presName="node" presStyleLbl="node1" presStyleIdx="4" presStyleCnt="15">
        <dgm:presLayoutVars>
          <dgm:bulletEnabled val="1"/>
        </dgm:presLayoutVars>
      </dgm:prSet>
      <dgm:spPr/>
    </dgm:pt>
    <dgm:pt modelId="{FD2C1C54-B7F0-462A-A383-4EDDEADE5A83}" type="pres">
      <dgm:prSet presAssocID="{C531F68D-59F6-46F6-92B1-126725BE0F94}" presName="sibTrans" presStyleLbl="sibTrans1D1" presStyleIdx="4" presStyleCnt="14"/>
      <dgm:spPr/>
    </dgm:pt>
    <dgm:pt modelId="{5C30BA89-2E08-47EA-AFF7-64BC0E26E928}" type="pres">
      <dgm:prSet presAssocID="{C531F68D-59F6-46F6-92B1-126725BE0F94}" presName="connectorText" presStyleLbl="sibTrans1D1" presStyleIdx="4" presStyleCnt="14"/>
      <dgm:spPr/>
    </dgm:pt>
    <dgm:pt modelId="{A21F00A1-E0C5-4B6C-A4B7-303F5B570CC7}" type="pres">
      <dgm:prSet presAssocID="{6B910D8A-23C8-4717-A1A8-C85E4D95AF5D}" presName="node" presStyleLbl="node1" presStyleIdx="5" presStyleCnt="15">
        <dgm:presLayoutVars>
          <dgm:bulletEnabled val="1"/>
        </dgm:presLayoutVars>
      </dgm:prSet>
      <dgm:spPr/>
    </dgm:pt>
    <dgm:pt modelId="{6A380B63-B20A-4595-AA0B-ADD093F30786}" type="pres">
      <dgm:prSet presAssocID="{B9043E6F-8BFF-483C-8790-EE176A0F50D4}" presName="sibTrans" presStyleLbl="sibTrans1D1" presStyleIdx="5" presStyleCnt="14"/>
      <dgm:spPr/>
    </dgm:pt>
    <dgm:pt modelId="{7753798E-0847-4D13-86AE-DAF4831A1A6F}" type="pres">
      <dgm:prSet presAssocID="{B9043E6F-8BFF-483C-8790-EE176A0F50D4}" presName="connectorText" presStyleLbl="sibTrans1D1" presStyleIdx="5" presStyleCnt="14"/>
      <dgm:spPr/>
    </dgm:pt>
    <dgm:pt modelId="{4D178E85-9C53-4619-A5DE-8AA79BDF39E7}" type="pres">
      <dgm:prSet presAssocID="{FBBB7207-93C0-4929-BF72-8B0AB93AB877}" presName="node" presStyleLbl="node1" presStyleIdx="6" presStyleCnt="15">
        <dgm:presLayoutVars>
          <dgm:bulletEnabled val="1"/>
        </dgm:presLayoutVars>
      </dgm:prSet>
      <dgm:spPr/>
    </dgm:pt>
    <dgm:pt modelId="{97CF4235-2D77-47DA-A6FC-3ECCBD80B6A0}" type="pres">
      <dgm:prSet presAssocID="{FB90AEBD-E701-462E-B6E3-292B960B7FC4}" presName="sibTrans" presStyleLbl="sibTrans1D1" presStyleIdx="6" presStyleCnt="14"/>
      <dgm:spPr/>
    </dgm:pt>
    <dgm:pt modelId="{A19108C2-9165-46F3-9E09-F9C766A6F497}" type="pres">
      <dgm:prSet presAssocID="{FB90AEBD-E701-462E-B6E3-292B960B7FC4}" presName="connectorText" presStyleLbl="sibTrans1D1" presStyleIdx="6" presStyleCnt="14"/>
      <dgm:spPr/>
    </dgm:pt>
    <dgm:pt modelId="{113180DD-6FF3-4144-89AA-8D965540E6ED}" type="pres">
      <dgm:prSet presAssocID="{07592EBC-3543-4246-93BC-BDCFFBFD30F5}" presName="node" presStyleLbl="node1" presStyleIdx="7" presStyleCnt="15">
        <dgm:presLayoutVars>
          <dgm:bulletEnabled val="1"/>
        </dgm:presLayoutVars>
      </dgm:prSet>
      <dgm:spPr/>
    </dgm:pt>
    <dgm:pt modelId="{1943042C-2EF7-481E-AAD3-B8790D9D2E3C}" type="pres">
      <dgm:prSet presAssocID="{E9C1A674-B1D4-45D9-A743-243FB3CC3589}" presName="sibTrans" presStyleLbl="sibTrans1D1" presStyleIdx="7" presStyleCnt="14"/>
      <dgm:spPr/>
    </dgm:pt>
    <dgm:pt modelId="{A88B8DF2-CBAE-4ED3-849B-924176053E0B}" type="pres">
      <dgm:prSet presAssocID="{E9C1A674-B1D4-45D9-A743-243FB3CC3589}" presName="connectorText" presStyleLbl="sibTrans1D1" presStyleIdx="7" presStyleCnt="14"/>
      <dgm:spPr/>
    </dgm:pt>
    <dgm:pt modelId="{D416A5A6-4112-47F4-AA6D-DC2D98AE0490}" type="pres">
      <dgm:prSet presAssocID="{9F954DD9-62DC-4FFD-8D5A-2C97A0F1B21E}" presName="node" presStyleLbl="node1" presStyleIdx="8" presStyleCnt="15" custScaleX="157430">
        <dgm:presLayoutVars>
          <dgm:bulletEnabled val="1"/>
        </dgm:presLayoutVars>
      </dgm:prSet>
      <dgm:spPr/>
    </dgm:pt>
    <dgm:pt modelId="{0A401C6F-3E49-4C2F-9891-DC5AFAC57A82}" type="pres">
      <dgm:prSet presAssocID="{2D4FD320-A887-441E-8F75-9874598FBC8E}" presName="sibTrans" presStyleLbl="sibTrans1D1" presStyleIdx="8" presStyleCnt="14"/>
      <dgm:spPr/>
    </dgm:pt>
    <dgm:pt modelId="{1474B91E-403C-4C19-95BA-BFFC0F33D585}" type="pres">
      <dgm:prSet presAssocID="{2D4FD320-A887-441E-8F75-9874598FBC8E}" presName="connectorText" presStyleLbl="sibTrans1D1" presStyleIdx="8" presStyleCnt="14"/>
      <dgm:spPr/>
    </dgm:pt>
    <dgm:pt modelId="{C00EC4B4-464A-47DF-AB18-464A34016AFC}" type="pres">
      <dgm:prSet presAssocID="{6374FF48-3976-42CB-93E3-894B354A631E}" presName="node" presStyleLbl="node1" presStyleIdx="9" presStyleCnt="15">
        <dgm:presLayoutVars>
          <dgm:bulletEnabled val="1"/>
        </dgm:presLayoutVars>
      </dgm:prSet>
      <dgm:spPr/>
    </dgm:pt>
    <dgm:pt modelId="{84F5714E-BA5E-4C44-AF85-B785C7699193}" type="pres">
      <dgm:prSet presAssocID="{2F247D8F-3897-4F74-8BB6-DFF9DB2CD6AF}" presName="sibTrans" presStyleLbl="sibTrans1D1" presStyleIdx="9" presStyleCnt="14"/>
      <dgm:spPr/>
    </dgm:pt>
    <dgm:pt modelId="{FE7E154E-F80B-4253-83F1-76C25BBCFD2D}" type="pres">
      <dgm:prSet presAssocID="{2F247D8F-3897-4F74-8BB6-DFF9DB2CD6AF}" presName="connectorText" presStyleLbl="sibTrans1D1" presStyleIdx="9" presStyleCnt="14"/>
      <dgm:spPr/>
    </dgm:pt>
    <dgm:pt modelId="{BEC85BBE-C973-49BE-8186-579DC45FD222}" type="pres">
      <dgm:prSet presAssocID="{63D8E34D-A512-4838-ABB7-42456C13913B}" presName="node" presStyleLbl="node1" presStyleIdx="10" presStyleCnt="15">
        <dgm:presLayoutVars>
          <dgm:bulletEnabled val="1"/>
        </dgm:presLayoutVars>
      </dgm:prSet>
      <dgm:spPr/>
    </dgm:pt>
    <dgm:pt modelId="{D4BAB384-0951-497F-B6A4-5CC94C8E36DA}" type="pres">
      <dgm:prSet presAssocID="{F8D164E3-AC9D-4F64-996C-0B08926A01FA}" presName="sibTrans" presStyleLbl="sibTrans1D1" presStyleIdx="10" presStyleCnt="14"/>
      <dgm:spPr/>
    </dgm:pt>
    <dgm:pt modelId="{435942D7-7D1C-43BF-887A-0E378E729E93}" type="pres">
      <dgm:prSet presAssocID="{F8D164E3-AC9D-4F64-996C-0B08926A01FA}" presName="connectorText" presStyleLbl="sibTrans1D1" presStyleIdx="10" presStyleCnt="14"/>
      <dgm:spPr/>
    </dgm:pt>
    <dgm:pt modelId="{A004E08F-AB7D-4864-8A39-A96FC6B3A527}" type="pres">
      <dgm:prSet presAssocID="{9FD111AF-5E71-47A7-9EC9-08A3B626B757}" presName="node" presStyleLbl="node1" presStyleIdx="11" presStyleCnt="15">
        <dgm:presLayoutVars>
          <dgm:bulletEnabled val="1"/>
        </dgm:presLayoutVars>
      </dgm:prSet>
      <dgm:spPr/>
    </dgm:pt>
    <dgm:pt modelId="{119791D2-3A74-4D90-8C7F-1AC9288FFBE6}" type="pres">
      <dgm:prSet presAssocID="{801F8819-13D1-4317-A356-A4BCC790BA5B}" presName="sibTrans" presStyleLbl="sibTrans1D1" presStyleIdx="11" presStyleCnt="14"/>
      <dgm:spPr/>
    </dgm:pt>
    <dgm:pt modelId="{9A61CA3F-AB35-4652-B98E-8E57B174FA68}" type="pres">
      <dgm:prSet presAssocID="{801F8819-13D1-4317-A356-A4BCC790BA5B}" presName="connectorText" presStyleLbl="sibTrans1D1" presStyleIdx="11" presStyleCnt="14"/>
      <dgm:spPr/>
    </dgm:pt>
    <dgm:pt modelId="{5E708717-7A68-4456-AD34-12D535BF8172}" type="pres">
      <dgm:prSet presAssocID="{5CD9443F-7464-4C68-9E36-BA8B9F8F249A}" presName="node" presStyleLbl="node1" presStyleIdx="12" presStyleCnt="15">
        <dgm:presLayoutVars>
          <dgm:bulletEnabled val="1"/>
        </dgm:presLayoutVars>
      </dgm:prSet>
      <dgm:spPr/>
    </dgm:pt>
    <dgm:pt modelId="{D67C7666-18D5-4CCA-ACAA-CEEAFCBF901E}" type="pres">
      <dgm:prSet presAssocID="{3F848DEE-9034-496E-A310-8E1CE2ADEA03}" presName="sibTrans" presStyleLbl="sibTrans1D1" presStyleIdx="12" presStyleCnt="14"/>
      <dgm:spPr/>
    </dgm:pt>
    <dgm:pt modelId="{FEB7E0DC-0B64-4061-BD8A-0C5F4E43070A}" type="pres">
      <dgm:prSet presAssocID="{3F848DEE-9034-496E-A310-8E1CE2ADEA03}" presName="connectorText" presStyleLbl="sibTrans1D1" presStyleIdx="12" presStyleCnt="14"/>
      <dgm:spPr/>
    </dgm:pt>
    <dgm:pt modelId="{29762A30-F85E-430B-8835-8913EDB9CC2A}" type="pres">
      <dgm:prSet presAssocID="{2A6CBAF5-BC8C-4164-BED5-804728FCE8EE}" presName="node" presStyleLbl="node1" presStyleIdx="13" presStyleCnt="15">
        <dgm:presLayoutVars>
          <dgm:bulletEnabled val="1"/>
        </dgm:presLayoutVars>
      </dgm:prSet>
      <dgm:spPr/>
    </dgm:pt>
    <dgm:pt modelId="{99BECA96-B12B-4F56-931F-34D3012ED79A}" type="pres">
      <dgm:prSet presAssocID="{E097C457-50AA-4A69-AE85-EE8474A47458}" presName="sibTrans" presStyleLbl="sibTrans1D1" presStyleIdx="13" presStyleCnt="14"/>
      <dgm:spPr/>
    </dgm:pt>
    <dgm:pt modelId="{6B65AB98-2C02-4206-BF86-D52723CEBABC}" type="pres">
      <dgm:prSet presAssocID="{E097C457-50AA-4A69-AE85-EE8474A47458}" presName="connectorText" presStyleLbl="sibTrans1D1" presStyleIdx="13" presStyleCnt="14"/>
      <dgm:spPr/>
    </dgm:pt>
    <dgm:pt modelId="{6C91A1EC-F29E-4073-AD2B-C5776D778A3F}" type="pres">
      <dgm:prSet presAssocID="{4F2BD606-A875-41B5-9290-C052387515E9}" presName="node" presStyleLbl="node1" presStyleIdx="14" presStyleCnt="15">
        <dgm:presLayoutVars>
          <dgm:bulletEnabled val="1"/>
        </dgm:presLayoutVars>
      </dgm:prSet>
      <dgm:spPr/>
    </dgm:pt>
  </dgm:ptLst>
  <dgm:cxnLst>
    <dgm:cxn modelId="{97256A00-895F-49C8-8612-90C05653ECDE}" srcId="{3B9B5992-822C-4A6F-9179-CB6CD1B6A70C}" destId="{FBBB7207-93C0-4929-BF72-8B0AB93AB877}" srcOrd="6" destOrd="0" parTransId="{A5941E8A-59B0-43D5-92FD-5812F0093E0B}" sibTransId="{FB90AEBD-E701-462E-B6E3-292B960B7FC4}"/>
    <dgm:cxn modelId="{682E6F07-8011-448E-BAC4-0C664DFC7CCE}" type="presOf" srcId="{FB90AEBD-E701-462E-B6E3-292B960B7FC4}" destId="{A19108C2-9165-46F3-9E09-F9C766A6F497}" srcOrd="1" destOrd="0" presId="urn:microsoft.com/office/officeart/2005/8/layout/bProcess3"/>
    <dgm:cxn modelId="{486EF407-6AA2-4E46-9419-CB8A4D3BE8B0}" type="presOf" srcId="{6B910D8A-23C8-4717-A1A8-C85E4D95AF5D}" destId="{A21F00A1-E0C5-4B6C-A4B7-303F5B570CC7}" srcOrd="0" destOrd="0" presId="urn:microsoft.com/office/officeart/2005/8/layout/bProcess3"/>
    <dgm:cxn modelId="{94D0640C-1E06-4AF4-85CD-6CB1A7596B64}" type="presOf" srcId="{0FD71D39-3029-424D-BDDB-49C7041D8CE2}" destId="{8C6E111C-CD21-4609-9B5F-3F76F53554C9}" srcOrd="0" destOrd="0" presId="urn:microsoft.com/office/officeart/2005/8/layout/bProcess3"/>
    <dgm:cxn modelId="{780FEC0E-0B54-432F-B491-5BCC293F1A10}" srcId="{3B9B5992-822C-4A6F-9179-CB6CD1B6A70C}" destId="{63D8E34D-A512-4838-ABB7-42456C13913B}" srcOrd="10" destOrd="0" parTransId="{9E14D8DC-AAAB-4595-BA02-D7ACDA850137}" sibTransId="{F8D164E3-AC9D-4F64-996C-0B08926A01FA}"/>
    <dgm:cxn modelId="{E51D2B0F-B136-4FCA-AC4E-5E8CBBB718ED}" type="presOf" srcId="{801F8819-13D1-4317-A356-A4BCC790BA5B}" destId="{9A61CA3F-AB35-4652-B98E-8E57B174FA68}" srcOrd="1" destOrd="0" presId="urn:microsoft.com/office/officeart/2005/8/layout/bProcess3"/>
    <dgm:cxn modelId="{9FD1DD11-7907-4682-BD08-7079DFE687D7}" type="presOf" srcId="{9FD111AF-5E71-47A7-9EC9-08A3B626B757}" destId="{A004E08F-AB7D-4864-8A39-A96FC6B3A527}" srcOrd="0" destOrd="0" presId="urn:microsoft.com/office/officeart/2005/8/layout/bProcess3"/>
    <dgm:cxn modelId="{896F1315-130B-4C13-A6D4-D89A1C5E1479}" type="presOf" srcId="{0DAD0B14-CACF-45F0-8F69-3250FD1E1B55}" destId="{74072F48-AC43-4569-BB0D-957140289B71}" srcOrd="0" destOrd="0" presId="urn:microsoft.com/office/officeart/2005/8/layout/bProcess3"/>
    <dgm:cxn modelId="{49E4DD2F-1BAC-422F-BA37-E6F56D3C5FF5}" type="presOf" srcId="{C5A83394-2CDE-464F-935D-40EBEBBB563B}" destId="{E8F73294-3B74-42D8-92EB-DEB3A197FED8}" srcOrd="0" destOrd="0" presId="urn:microsoft.com/office/officeart/2005/8/layout/bProcess3"/>
    <dgm:cxn modelId="{F2E6E82F-9B98-4840-9C1C-1523A5B0FA6B}" srcId="{3B9B5992-822C-4A6F-9179-CB6CD1B6A70C}" destId="{6374FF48-3976-42CB-93E3-894B354A631E}" srcOrd="9" destOrd="0" parTransId="{4943B142-373D-4C35-9FB7-9F0187D7BEC0}" sibTransId="{2F247D8F-3897-4F74-8BB6-DFF9DB2CD6AF}"/>
    <dgm:cxn modelId="{C0A2FB3F-23FA-4352-8059-BCF439EA9EC2}" type="presOf" srcId="{FB90AEBD-E701-462E-B6E3-292B960B7FC4}" destId="{97CF4235-2D77-47DA-A6FC-3ECCBD80B6A0}" srcOrd="0" destOrd="0" presId="urn:microsoft.com/office/officeart/2005/8/layout/bProcess3"/>
    <dgm:cxn modelId="{42C6855E-ABDE-4A8B-B8EC-8BBFCE39FCCE}" type="presOf" srcId="{5CD9443F-7464-4C68-9E36-BA8B9F8F249A}" destId="{5E708717-7A68-4456-AD34-12D535BF8172}" srcOrd="0" destOrd="0" presId="urn:microsoft.com/office/officeart/2005/8/layout/bProcess3"/>
    <dgm:cxn modelId="{D2101A60-1559-479F-B39B-748830AB04CB}" type="presOf" srcId="{E9C1A674-B1D4-45D9-A743-243FB3CC3589}" destId="{A88B8DF2-CBAE-4ED3-849B-924176053E0B}" srcOrd="1" destOrd="0" presId="urn:microsoft.com/office/officeart/2005/8/layout/bProcess3"/>
    <dgm:cxn modelId="{DB0B6A45-19FF-4409-BB16-40C3690944CD}" srcId="{3B9B5992-822C-4A6F-9179-CB6CD1B6A70C}" destId="{D1CC59D6-11C7-4C63-A41B-FC2EF48383BB}" srcOrd="2" destOrd="0" parTransId="{701E1F9C-9506-46FE-91B9-BDA33ECDBEF5}" sibTransId="{0FD71D39-3029-424D-BDDB-49C7041D8CE2}"/>
    <dgm:cxn modelId="{9C507E47-8939-404B-A5EF-9526419ADFD3}" srcId="{3B9B5992-822C-4A6F-9179-CB6CD1B6A70C}" destId="{18F01814-63A8-48A5-861F-81B39D43FB40}" srcOrd="0" destOrd="0" parTransId="{1BEE2E3F-C7A1-4AB1-A5D4-AE89100AF35F}" sibTransId="{0DAD0B14-CACF-45F0-8F69-3250FD1E1B55}"/>
    <dgm:cxn modelId="{90FF5548-1CEF-4D60-A6E7-93833774CBEF}" type="presOf" srcId="{3F848DEE-9034-496E-A310-8E1CE2ADEA03}" destId="{FEB7E0DC-0B64-4061-BD8A-0C5F4E43070A}" srcOrd="1" destOrd="0" presId="urn:microsoft.com/office/officeart/2005/8/layout/bProcess3"/>
    <dgm:cxn modelId="{E3622449-7127-4AE1-82DE-5030841287DF}" srcId="{3B9B5992-822C-4A6F-9179-CB6CD1B6A70C}" destId="{4F2BD606-A875-41B5-9290-C052387515E9}" srcOrd="14" destOrd="0" parTransId="{31497BBD-6000-4B7D-AB6A-375018E8CCBC}" sibTransId="{5EE3EF6F-3660-40B4-86C9-E4AA1C023493}"/>
    <dgm:cxn modelId="{4B304C6A-56F5-491F-A867-66EF69B75C9A}" type="presOf" srcId="{F8D164E3-AC9D-4F64-996C-0B08926A01FA}" destId="{D4BAB384-0951-497F-B6A4-5CC94C8E36DA}" srcOrd="0" destOrd="0" presId="urn:microsoft.com/office/officeart/2005/8/layout/bProcess3"/>
    <dgm:cxn modelId="{364E4C6A-C250-4D45-8826-9B2608812E4B}" type="presOf" srcId="{3B9B5992-822C-4A6F-9179-CB6CD1B6A70C}" destId="{D84778AC-536D-4927-AB9A-CA320F9A1ECD}" srcOrd="0" destOrd="0" presId="urn:microsoft.com/office/officeart/2005/8/layout/bProcess3"/>
    <dgm:cxn modelId="{CB581B6C-4085-4609-8D00-90C432827E16}" type="presOf" srcId="{3F848DEE-9034-496E-A310-8E1CE2ADEA03}" destId="{D67C7666-18D5-4CCA-ACAA-CEEAFCBF901E}" srcOrd="0" destOrd="0" presId="urn:microsoft.com/office/officeart/2005/8/layout/bProcess3"/>
    <dgm:cxn modelId="{7B5A9D6D-AE00-4CD5-800E-A48C26894302}" type="presOf" srcId="{A136AA36-852C-4327-920D-8226BFB44B75}" destId="{37F129B2-9AA4-444D-BD4D-75A6552769D0}" srcOrd="1" destOrd="0" presId="urn:microsoft.com/office/officeart/2005/8/layout/bProcess3"/>
    <dgm:cxn modelId="{1D659D4E-0626-4D38-8F52-42A6BBE6D6C9}" srcId="{3B9B5992-822C-4A6F-9179-CB6CD1B6A70C}" destId="{C5A83394-2CDE-464F-935D-40EBEBBB563B}" srcOrd="1" destOrd="0" parTransId="{D0B4B252-38FD-4FDF-A23B-E37F936065BC}" sibTransId="{B3A3CDF7-3225-4447-9470-B9F70EC71DF4}"/>
    <dgm:cxn modelId="{AFA03E4F-880C-472F-A5A5-122E2DBC2F1A}" type="presOf" srcId="{9F954DD9-62DC-4FFD-8D5A-2C97A0F1B21E}" destId="{D416A5A6-4112-47F4-AA6D-DC2D98AE0490}" srcOrd="0" destOrd="0" presId="urn:microsoft.com/office/officeart/2005/8/layout/bProcess3"/>
    <dgm:cxn modelId="{DF424B50-E959-4992-BA39-B8A255A13E02}" type="presOf" srcId="{A136AA36-852C-4327-920D-8226BFB44B75}" destId="{3087AD3B-5568-4AE4-B44F-7D46F56E9924}" srcOrd="0" destOrd="0" presId="urn:microsoft.com/office/officeart/2005/8/layout/bProcess3"/>
    <dgm:cxn modelId="{41AC5250-0253-4F0C-85A8-26AFF796A3CA}" type="presOf" srcId="{0DAD0B14-CACF-45F0-8F69-3250FD1E1B55}" destId="{E6A2B443-6858-4062-9BA3-FB32255232AA}" srcOrd="1" destOrd="0" presId="urn:microsoft.com/office/officeart/2005/8/layout/bProcess3"/>
    <dgm:cxn modelId="{5BE6A174-0571-4AC3-935D-4C969D8423B8}" type="presOf" srcId="{0FD71D39-3029-424D-BDDB-49C7041D8CE2}" destId="{3A417A8E-91C3-4407-B462-D1C11BD6B0AE}" srcOrd="1" destOrd="0" presId="urn:microsoft.com/office/officeart/2005/8/layout/bProcess3"/>
    <dgm:cxn modelId="{F4B17A7B-F0F8-4C14-99EA-CB48693C5206}" type="presOf" srcId="{E097C457-50AA-4A69-AE85-EE8474A47458}" destId="{99BECA96-B12B-4F56-931F-34D3012ED79A}" srcOrd="0" destOrd="0" presId="urn:microsoft.com/office/officeart/2005/8/layout/bProcess3"/>
    <dgm:cxn modelId="{ABEBA37C-20FA-4042-B89F-A9734E158275}" type="presOf" srcId="{7B6DE6BF-E4EB-4B18-AA19-301077E976C6}" destId="{1C467F30-8B14-414F-8319-B115F84788C8}" srcOrd="0" destOrd="0" presId="urn:microsoft.com/office/officeart/2005/8/layout/bProcess3"/>
    <dgm:cxn modelId="{1E84857D-7644-4311-8046-8D8ED025870C}" srcId="{3B9B5992-822C-4A6F-9179-CB6CD1B6A70C}" destId="{25C06575-FD2D-4B8E-A5F5-1A54B5485CD3}" srcOrd="3" destOrd="0" parTransId="{A42ED2B9-0FEC-4022-9D54-37B43FB6A042}" sibTransId="{A136AA36-852C-4327-920D-8226BFB44B75}"/>
    <dgm:cxn modelId="{37810B87-F79D-4CFE-8492-791BE9F1DD45}" type="presOf" srcId="{B9043E6F-8BFF-483C-8790-EE176A0F50D4}" destId="{6A380B63-B20A-4595-AA0B-ADD093F30786}" srcOrd="0" destOrd="0" presId="urn:microsoft.com/office/officeart/2005/8/layout/bProcess3"/>
    <dgm:cxn modelId="{542B518A-6B26-486A-B74B-9DA5057DACED}" srcId="{3B9B5992-822C-4A6F-9179-CB6CD1B6A70C}" destId="{07592EBC-3543-4246-93BC-BDCFFBFD30F5}" srcOrd="7" destOrd="0" parTransId="{420D1E01-9836-4B5F-9F8F-5B78E76A74D9}" sibTransId="{E9C1A674-B1D4-45D9-A743-243FB3CC3589}"/>
    <dgm:cxn modelId="{CBA4A18D-D409-4CE2-BC20-4AB1397AFA4A}" type="presOf" srcId="{18F01814-63A8-48A5-861F-81B39D43FB40}" destId="{D134649E-BCAB-428C-8976-C0307943D988}" srcOrd="0" destOrd="0" presId="urn:microsoft.com/office/officeart/2005/8/layout/bProcess3"/>
    <dgm:cxn modelId="{23680999-8AEB-4B35-97E4-F4630FBA17D3}" type="presOf" srcId="{C531F68D-59F6-46F6-92B1-126725BE0F94}" destId="{FD2C1C54-B7F0-462A-A383-4EDDEADE5A83}" srcOrd="0" destOrd="0" presId="urn:microsoft.com/office/officeart/2005/8/layout/bProcess3"/>
    <dgm:cxn modelId="{CE783A99-3B9E-4722-A0C2-D1907B1885D4}" type="presOf" srcId="{B9043E6F-8BFF-483C-8790-EE176A0F50D4}" destId="{7753798E-0847-4D13-86AE-DAF4831A1A6F}" srcOrd="1" destOrd="0" presId="urn:microsoft.com/office/officeart/2005/8/layout/bProcess3"/>
    <dgm:cxn modelId="{322EA599-CFE2-4626-B9CE-3A3ADC0B4610}" type="presOf" srcId="{2F247D8F-3897-4F74-8BB6-DFF9DB2CD6AF}" destId="{FE7E154E-F80B-4253-83F1-76C25BBCFD2D}" srcOrd="1" destOrd="0" presId="urn:microsoft.com/office/officeart/2005/8/layout/bProcess3"/>
    <dgm:cxn modelId="{6A97F49C-42FD-4B0B-9A1C-78826DF377BD}" type="presOf" srcId="{801F8819-13D1-4317-A356-A4BCC790BA5B}" destId="{119791D2-3A74-4D90-8C7F-1AC9288FFBE6}" srcOrd="0" destOrd="0" presId="urn:microsoft.com/office/officeart/2005/8/layout/bProcess3"/>
    <dgm:cxn modelId="{FBE58CA7-A961-462E-A305-E5833864A9CC}" srcId="{3B9B5992-822C-4A6F-9179-CB6CD1B6A70C}" destId="{9FD111AF-5E71-47A7-9EC9-08A3B626B757}" srcOrd="11" destOrd="0" parTransId="{832ED938-09CA-42D4-81ED-1DDAC41E4809}" sibTransId="{801F8819-13D1-4317-A356-A4BCC790BA5B}"/>
    <dgm:cxn modelId="{53414CA8-F126-49F0-A5B2-B40F8483FA92}" type="presOf" srcId="{E097C457-50AA-4A69-AE85-EE8474A47458}" destId="{6B65AB98-2C02-4206-BF86-D52723CEBABC}" srcOrd="1" destOrd="0" presId="urn:microsoft.com/office/officeart/2005/8/layout/bProcess3"/>
    <dgm:cxn modelId="{AF453BA9-E59F-44D6-B7ED-E81BFBF6B3F7}" type="presOf" srcId="{C531F68D-59F6-46F6-92B1-126725BE0F94}" destId="{5C30BA89-2E08-47EA-AFF7-64BC0E26E928}" srcOrd="1" destOrd="0" presId="urn:microsoft.com/office/officeart/2005/8/layout/bProcess3"/>
    <dgm:cxn modelId="{08C973AB-AD8B-4FE0-A37E-0A7FD4F648CC}" type="presOf" srcId="{2A6CBAF5-BC8C-4164-BED5-804728FCE8EE}" destId="{29762A30-F85E-430B-8835-8913EDB9CC2A}" srcOrd="0" destOrd="0" presId="urn:microsoft.com/office/officeart/2005/8/layout/bProcess3"/>
    <dgm:cxn modelId="{9B31E8AC-AE92-47B3-8336-2742C12EE312}" type="presOf" srcId="{63D8E34D-A512-4838-ABB7-42456C13913B}" destId="{BEC85BBE-C973-49BE-8186-579DC45FD222}" srcOrd="0" destOrd="0" presId="urn:microsoft.com/office/officeart/2005/8/layout/bProcess3"/>
    <dgm:cxn modelId="{14DF0CAE-EB77-41F2-BD4B-F4F5A7175C61}" type="presOf" srcId="{25C06575-FD2D-4B8E-A5F5-1A54B5485CD3}" destId="{294B9E03-AE43-4DF0-AE22-4E29C805E5D0}" srcOrd="0" destOrd="0" presId="urn:microsoft.com/office/officeart/2005/8/layout/bProcess3"/>
    <dgm:cxn modelId="{995578B4-A42A-4F0C-BFA3-B02829E92D43}" type="presOf" srcId="{D1CC59D6-11C7-4C63-A41B-FC2EF48383BB}" destId="{2A8C0E4D-6A7D-4AB4-BA3F-79DF303B76B0}" srcOrd="0" destOrd="0" presId="urn:microsoft.com/office/officeart/2005/8/layout/bProcess3"/>
    <dgm:cxn modelId="{87E8E0B5-D683-49A5-8132-CFDF4A4AB1C9}" srcId="{3B9B5992-822C-4A6F-9179-CB6CD1B6A70C}" destId="{5CD9443F-7464-4C68-9E36-BA8B9F8F249A}" srcOrd="12" destOrd="0" parTransId="{5F85B8F1-988F-4788-9C67-E01487B493B0}" sibTransId="{3F848DEE-9034-496E-A310-8E1CE2ADEA03}"/>
    <dgm:cxn modelId="{050E87B7-E3F8-4485-A74C-F8B39A5FD6F8}" srcId="{3B9B5992-822C-4A6F-9179-CB6CD1B6A70C}" destId="{7B6DE6BF-E4EB-4B18-AA19-301077E976C6}" srcOrd="4" destOrd="0" parTransId="{A3C01A11-CF89-41B8-8FAD-8B8DD051F139}" sibTransId="{C531F68D-59F6-46F6-92B1-126725BE0F94}"/>
    <dgm:cxn modelId="{E82ACEBA-45D2-43F6-90E4-F278E9AA32BC}" type="presOf" srcId="{F8D164E3-AC9D-4F64-996C-0B08926A01FA}" destId="{435942D7-7D1C-43BF-887A-0E378E729E93}" srcOrd="1" destOrd="0" presId="urn:microsoft.com/office/officeart/2005/8/layout/bProcess3"/>
    <dgm:cxn modelId="{5E87E8BA-BDC6-496A-ABF3-E550184B754C}" type="presOf" srcId="{6374FF48-3976-42CB-93E3-894B354A631E}" destId="{C00EC4B4-464A-47DF-AB18-464A34016AFC}" srcOrd="0" destOrd="0" presId="urn:microsoft.com/office/officeart/2005/8/layout/bProcess3"/>
    <dgm:cxn modelId="{036BCEBB-A463-40F5-AD17-0FB02F3142A9}" type="presOf" srcId="{FBBB7207-93C0-4929-BF72-8B0AB93AB877}" destId="{4D178E85-9C53-4619-A5DE-8AA79BDF39E7}" srcOrd="0" destOrd="0" presId="urn:microsoft.com/office/officeart/2005/8/layout/bProcess3"/>
    <dgm:cxn modelId="{393154C9-D7B9-4E62-9E0C-E3AACDA26C4B}" srcId="{3B9B5992-822C-4A6F-9179-CB6CD1B6A70C}" destId="{2A6CBAF5-BC8C-4164-BED5-804728FCE8EE}" srcOrd="13" destOrd="0" parTransId="{E52396C0-C6B8-4066-9244-6FAC4C88FD8D}" sibTransId="{E097C457-50AA-4A69-AE85-EE8474A47458}"/>
    <dgm:cxn modelId="{9105FDCD-355E-4AC1-AB65-0582F14D8666}" srcId="{3B9B5992-822C-4A6F-9179-CB6CD1B6A70C}" destId="{9F954DD9-62DC-4FFD-8D5A-2C97A0F1B21E}" srcOrd="8" destOrd="0" parTransId="{FCF04E9D-948E-4AE7-94BD-D4F03D1F6141}" sibTransId="{2D4FD320-A887-441E-8F75-9874598FBC8E}"/>
    <dgm:cxn modelId="{8A0D5BD6-46D3-4679-B72F-CC918F856EA5}" type="presOf" srcId="{4F2BD606-A875-41B5-9290-C052387515E9}" destId="{6C91A1EC-F29E-4073-AD2B-C5776D778A3F}" srcOrd="0" destOrd="0" presId="urn:microsoft.com/office/officeart/2005/8/layout/bProcess3"/>
    <dgm:cxn modelId="{2A8C55D6-F579-40FD-B25A-C0DE494BF0A6}" type="presOf" srcId="{2D4FD320-A887-441E-8F75-9874598FBC8E}" destId="{0A401C6F-3E49-4C2F-9891-DC5AFAC57A82}" srcOrd="0" destOrd="0" presId="urn:microsoft.com/office/officeart/2005/8/layout/bProcess3"/>
    <dgm:cxn modelId="{F43C3FD8-F569-4F5A-9C15-BB3B4D770C71}" type="presOf" srcId="{E9C1A674-B1D4-45D9-A743-243FB3CC3589}" destId="{1943042C-2EF7-481E-AAD3-B8790D9D2E3C}" srcOrd="0" destOrd="0" presId="urn:microsoft.com/office/officeart/2005/8/layout/bProcess3"/>
    <dgm:cxn modelId="{2F6AD7E3-764A-4965-93FC-9BA2413A8083}" type="presOf" srcId="{07592EBC-3543-4246-93BC-BDCFFBFD30F5}" destId="{113180DD-6FF3-4144-89AA-8D965540E6ED}" srcOrd="0" destOrd="0" presId="urn:microsoft.com/office/officeart/2005/8/layout/bProcess3"/>
    <dgm:cxn modelId="{ECAE08E6-3B56-4810-A2F5-BE275AD73DC3}" type="presOf" srcId="{B3A3CDF7-3225-4447-9470-B9F70EC71DF4}" destId="{5F7C6955-E538-403F-9E72-0EBC462FEBBA}" srcOrd="0" destOrd="0" presId="urn:microsoft.com/office/officeart/2005/8/layout/bProcess3"/>
    <dgm:cxn modelId="{88915AEA-7F7A-40C9-B513-EFA3FEDA51F4}" type="presOf" srcId="{2D4FD320-A887-441E-8F75-9874598FBC8E}" destId="{1474B91E-403C-4C19-95BA-BFFC0F33D585}" srcOrd="1" destOrd="0" presId="urn:microsoft.com/office/officeart/2005/8/layout/bProcess3"/>
    <dgm:cxn modelId="{E293B8EC-09AE-49FA-BDDB-D78CD2D5444D}" type="presOf" srcId="{2F247D8F-3897-4F74-8BB6-DFF9DB2CD6AF}" destId="{84F5714E-BA5E-4C44-AF85-B785C7699193}" srcOrd="0" destOrd="0" presId="urn:microsoft.com/office/officeart/2005/8/layout/bProcess3"/>
    <dgm:cxn modelId="{9506CBF4-4A7D-4BD5-9A16-DF2BD9739262}" type="presOf" srcId="{B3A3CDF7-3225-4447-9470-B9F70EC71DF4}" destId="{3644A018-539F-4E20-A924-7E4D05D6B76D}" srcOrd="1" destOrd="0" presId="urn:microsoft.com/office/officeart/2005/8/layout/bProcess3"/>
    <dgm:cxn modelId="{CEC521FA-ACAD-4963-B279-9C96500E5542}" srcId="{3B9B5992-822C-4A6F-9179-CB6CD1B6A70C}" destId="{6B910D8A-23C8-4717-A1A8-C85E4D95AF5D}" srcOrd="5" destOrd="0" parTransId="{32D8D11B-8BC7-415E-AF73-B132E7D5EA97}" sibTransId="{B9043E6F-8BFF-483C-8790-EE176A0F50D4}"/>
    <dgm:cxn modelId="{C02E596B-DD18-45FD-880D-76DD49D49500}" type="presParOf" srcId="{D84778AC-536D-4927-AB9A-CA320F9A1ECD}" destId="{D134649E-BCAB-428C-8976-C0307943D988}" srcOrd="0" destOrd="0" presId="urn:microsoft.com/office/officeart/2005/8/layout/bProcess3"/>
    <dgm:cxn modelId="{8C09974C-F32F-4317-9969-21C98692DC5F}" type="presParOf" srcId="{D84778AC-536D-4927-AB9A-CA320F9A1ECD}" destId="{74072F48-AC43-4569-BB0D-957140289B71}" srcOrd="1" destOrd="0" presId="urn:microsoft.com/office/officeart/2005/8/layout/bProcess3"/>
    <dgm:cxn modelId="{FC473042-2AE6-4827-B895-2E99A9AA0F85}" type="presParOf" srcId="{74072F48-AC43-4569-BB0D-957140289B71}" destId="{E6A2B443-6858-4062-9BA3-FB32255232AA}" srcOrd="0" destOrd="0" presId="urn:microsoft.com/office/officeart/2005/8/layout/bProcess3"/>
    <dgm:cxn modelId="{123342E0-75ED-4868-A4A8-A4A2182DBF15}" type="presParOf" srcId="{D84778AC-536D-4927-AB9A-CA320F9A1ECD}" destId="{E8F73294-3B74-42D8-92EB-DEB3A197FED8}" srcOrd="2" destOrd="0" presId="urn:microsoft.com/office/officeart/2005/8/layout/bProcess3"/>
    <dgm:cxn modelId="{EE8FFA52-D8F0-43E2-B76F-4A2F937A958F}" type="presParOf" srcId="{D84778AC-536D-4927-AB9A-CA320F9A1ECD}" destId="{5F7C6955-E538-403F-9E72-0EBC462FEBBA}" srcOrd="3" destOrd="0" presId="urn:microsoft.com/office/officeart/2005/8/layout/bProcess3"/>
    <dgm:cxn modelId="{2E7FA6DB-E174-4689-B380-66F42BCCD308}" type="presParOf" srcId="{5F7C6955-E538-403F-9E72-0EBC462FEBBA}" destId="{3644A018-539F-4E20-A924-7E4D05D6B76D}" srcOrd="0" destOrd="0" presId="urn:microsoft.com/office/officeart/2005/8/layout/bProcess3"/>
    <dgm:cxn modelId="{97481DEF-5B6B-4E2A-BF6A-16027965F720}" type="presParOf" srcId="{D84778AC-536D-4927-AB9A-CA320F9A1ECD}" destId="{2A8C0E4D-6A7D-4AB4-BA3F-79DF303B76B0}" srcOrd="4" destOrd="0" presId="urn:microsoft.com/office/officeart/2005/8/layout/bProcess3"/>
    <dgm:cxn modelId="{A6F981D8-7149-4555-9859-6C87AD11DB8F}" type="presParOf" srcId="{D84778AC-536D-4927-AB9A-CA320F9A1ECD}" destId="{8C6E111C-CD21-4609-9B5F-3F76F53554C9}" srcOrd="5" destOrd="0" presId="urn:microsoft.com/office/officeart/2005/8/layout/bProcess3"/>
    <dgm:cxn modelId="{7CC9125C-979B-4322-8DDD-01CA50941661}" type="presParOf" srcId="{8C6E111C-CD21-4609-9B5F-3F76F53554C9}" destId="{3A417A8E-91C3-4407-B462-D1C11BD6B0AE}" srcOrd="0" destOrd="0" presId="urn:microsoft.com/office/officeart/2005/8/layout/bProcess3"/>
    <dgm:cxn modelId="{C8C2C6B5-07C4-4AA6-BA3B-1B42A10FDEEE}" type="presParOf" srcId="{D84778AC-536D-4927-AB9A-CA320F9A1ECD}" destId="{294B9E03-AE43-4DF0-AE22-4E29C805E5D0}" srcOrd="6" destOrd="0" presId="urn:microsoft.com/office/officeart/2005/8/layout/bProcess3"/>
    <dgm:cxn modelId="{9673BF36-5CFB-4264-9BC7-D12DF68141D6}" type="presParOf" srcId="{D84778AC-536D-4927-AB9A-CA320F9A1ECD}" destId="{3087AD3B-5568-4AE4-B44F-7D46F56E9924}" srcOrd="7" destOrd="0" presId="urn:microsoft.com/office/officeart/2005/8/layout/bProcess3"/>
    <dgm:cxn modelId="{D8B8BA2E-98FF-4025-942A-4940F8A97B94}" type="presParOf" srcId="{3087AD3B-5568-4AE4-B44F-7D46F56E9924}" destId="{37F129B2-9AA4-444D-BD4D-75A6552769D0}" srcOrd="0" destOrd="0" presId="urn:microsoft.com/office/officeart/2005/8/layout/bProcess3"/>
    <dgm:cxn modelId="{9DFCD5A7-B5D7-4FB0-8E42-D6FB9F3F4969}" type="presParOf" srcId="{D84778AC-536D-4927-AB9A-CA320F9A1ECD}" destId="{1C467F30-8B14-414F-8319-B115F84788C8}" srcOrd="8" destOrd="0" presId="urn:microsoft.com/office/officeart/2005/8/layout/bProcess3"/>
    <dgm:cxn modelId="{A0ECE451-9859-453E-B356-209FCD695057}" type="presParOf" srcId="{D84778AC-536D-4927-AB9A-CA320F9A1ECD}" destId="{FD2C1C54-B7F0-462A-A383-4EDDEADE5A83}" srcOrd="9" destOrd="0" presId="urn:microsoft.com/office/officeart/2005/8/layout/bProcess3"/>
    <dgm:cxn modelId="{6455DAFB-8606-4CDD-AEA3-F0A755D3F800}" type="presParOf" srcId="{FD2C1C54-B7F0-462A-A383-4EDDEADE5A83}" destId="{5C30BA89-2E08-47EA-AFF7-64BC0E26E928}" srcOrd="0" destOrd="0" presId="urn:microsoft.com/office/officeart/2005/8/layout/bProcess3"/>
    <dgm:cxn modelId="{F417D6C9-98DA-431D-9B2D-27EA89E4F6F7}" type="presParOf" srcId="{D84778AC-536D-4927-AB9A-CA320F9A1ECD}" destId="{A21F00A1-E0C5-4B6C-A4B7-303F5B570CC7}" srcOrd="10" destOrd="0" presId="urn:microsoft.com/office/officeart/2005/8/layout/bProcess3"/>
    <dgm:cxn modelId="{78710081-6BCE-410D-8570-AA6B660F3F22}" type="presParOf" srcId="{D84778AC-536D-4927-AB9A-CA320F9A1ECD}" destId="{6A380B63-B20A-4595-AA0B-ADD093F30786}" srcOrd="11" destOrd="0" presId="urn:microsoft.com/office/officeart/2005/8/layout/bProcess3"/>
    <dgm:cxn modelId="{C9522D23-B1D4-4B77-9BEE-52F20B51D2AE}" type="presParOf" srcId="{6A380B63-B20A-4595-AA0B-ADD093F30786}" destId="{7753798E-0847-4D13-86AE-DAF4831A1A6F}" srcOrd="0" destOrd="0" presId="urn:microsoft.com/office/officeart/2005/8/layout/bProcess3"/>
    <dgm:cxn modelId="{AFDC9113-91A4-48F3-A5A1-A441CFC40F49}" type="presParOf" srcId="{D84778AC-536D-4927-AB9A-CA320F9A1ECD}" destId="{4D178E85-9C53-4619-A5DE-8AA79BDF39E7}" srcOrd="12" destOrd="0" presId="urn:microsoft.com/office/officeart/2005/8/layout/bProcess3"/>
    <dgm:cxn modelId="{6F00EB5E-C9E2-4687-8297-DB649376864B}" type="presParOf" srcId="{D84778AC-536D-4927-AB9A-CA320F9A1ECD}" destId="{97CF4235-2D77-47DA-A6FC-3ECCBD80B6A0}" srcOrd="13" destOrd="0" presId="urn:microsoft.com/office/officeart/2005/8/layout/bProcess3"/>
    <dgm:cxn modelId="{1415D5AE-EE6D-46D4-AAC2-EE80EDB8798E}" type="presParOf" srcId="{97CF4235-2D77-47DA-A6FC-3ECCBD80B6A0}" destId="{A19108C2-9165-46F3-9E09-F9C766A6F497}" srcOrd="0" destOrd="0" presId="urn:microsoft.com/office/officeart/2005/8/layout/bProcess3"/>
    <dgm:cxn modelId="{ADCEA3D7-2975-49BF-84C7-03921DCB0408}" type="presParOf" srcId="{D84778AC-536D-4927-AB9A-CA320F9A1ECD}" destId="{113180DD-6FF3-4144-89AA-8D965540E6ED}" srcOrd="14" destOrd="0" presId="urn:microsoft.com/office/officeart/2005/8/layout/bProcess3"/>
    <dgm:cxn modelId="{60ACB0A9-D311-433C-9730-8ECDD9D5D0B3}" type="presParOf" srcId="{D84778AC-536D-4927-AB9A-CA320F9A1ECD}" destId="{1943042C-2EF7-481E-AAD3-B8790D9D2E3C}" srcOrd="15" destOrd="0" presId="urn:microsoft.com/office/officeart/2005/8/layout/bProcess3"/>
    <dgm:cxn modelId="{4AF0F40E-66D9-4870-A775-741DF6AA18CB}" type="presParOf" srcId="{1943042C-2EF7-481E-AAD3-B8790D9D2E3C}" destId="{A88B8DF2-CBAE-4ED3-849B-924176053E0B}" srcOrd="0" destOrd="0" presId="urn:microsoft.com/office/officeart/2005/8/layout/bProcess3"/>
    <dgm:cxn modelId="{D7A46CA0-B209-477C-8745-B3E8F691591E}" type="presParOf" srcId="{D84778AC-536D-4927-AB9A-CA320F9A1ECD}" destId="{D416A5A6-4112-47F4-AA6D-DC2D98AE0490}" srcOrd="16" destOrd="0" presId="urn:microsoft.com/office/officeart/2005/8/layout/bProcess3"/>
    <dgm:cxn modelId="{FA3E11B9-F828-46DE-8224-01AE5D1FB529}" type="presParOf" srcId="{D84778AC-536D-4927-AB9A-CA320F9A1ECD}" destId="{0A401C6F-3E49-4C2F-9891-DC5AFAC57A82}" srcOrd="17" destOrd="0" presId="urn:microsoft.com/office/officeart/2005/8/layout/bProcess3"/>
    <dgm:cxn modelId="{5939A317-B22D-451B-97D2-936E19EFAB20}" type="presParOf" srcId="{0A401C6F-3E49-4C2F-9891-DC5AFAC57A82}" destId="{1474B91E-403C-4C19-95BA-BFFC0F33D585}" srcOrd="0" destOrd="0" presId="urn:microsoft.com/office/officeart/2005/8/layout/bProcess3"/>
    <dgm:cxn modelId="{7E2E8C96-4664-41C2-B8AD-57C35F6CECC1}" type="presParOf" srcId="{D84778AC-536D-4927-AB9A-CA320F9A1ECD}" destId="{C00EC4B4-464A-47DF-AB18-464A34016AFC}" srcOrd="18" destOrd="0" presId="urn:microsoft.com/office/officeart/2005/8/layout/bProcess3"/>
    <dgm:cxn modelId="{AB9181B7-74D5-4D59-BEC4-A3EA02D368DF}" type="presParOf" srcId="{D84778AC-536D-4927-AB9A-CA320F9A1ECD}" destId="{84F5714E-BA5E-4C44-AF85-B785C7699193}" srcOrd="19" destOrd="0" presId="urn:microsoft.com/office/officeart/2005/8/layout/bProcess3"/>
    <dgm:cxn modelId="{EBD6C8A9-CE83-430F-AFC3-5AB4678F8F74}" type="presParOf" srcId="{84F5714E-BA5E-4C44-AF85-B785C7699193}" destId="{FE7E154E-F80B-4253-83F1-76C25BBCFD2D}" srcOrd="0" destOrd="0" presId="urn:microsoft.com/office/officeart/2005/8/layout/bProcess3"/>
    <dgm:cxn modelId="{D0AFFFC2-B7D2-4A8A-B237-61CCDE08FD45}" type="presParOf" srcId="{D84778AC-536D-4927-AB9A-CA320F9A1ECD}" destId="{BEC85BBE-C973-49BE-8186-579DC45FD222}" srcOrd="20" destOrd="0" presId="urn:microsoft.com/office/officeart/2005/8/layout/bProcess3"/>
    <dgm:cxn modelId="{0A30A33A-379F-432D-894B-D5860048C8AB}" type="presParOf" srcId="{D84778AC-536D-4927-AB9A-CA320F9A1ECD}" destId="{D4BAB384-0951-497F-B6A4-5CC94C8E36DA}" srcOrd="21" destOrd="0" presId="urn:microsoft.com/office/officeart/2005/8/layout/bProcess3"/>
    <dgm:cxn modelId="{526CC9A2-C2A7-4F5B-B781-81E337D065B9}" type="presParOf" srcId="{D4BAB384-0951-497F-B6A4-5CC94C8E36DA}" destId="{435942D7-7D1C-43BF-887A-0E378E729E93}" srcOrd="0" destOrd="0" presId="urn:microsoft.com/office/officeart/2005/8/layout/bProcess3"/>
    <dgm:cxn modelId="{282A327D-4888-47EE-B839-7FBA7254979C}" type="presParOf" srcId="{D84778AC-536D-4927-AB9A-CA320F9A1ECD}" destId="{A004E08F-AB7D-4864-8A39-A96FC6B3A527}" srcOrd="22" destOrd="0" presId="urn:microsoft.com/office/officeart/2005/8/layout/bProcess3"/>
    <dgm:cxn modelId="{0795E0AC-DC47-46B2-8278-DE06AE43251D}" type="presParOf" srcId="{D84778AC-536D-4927-AB9A-CA320F9A1ECD}" destId="{119791D2-3A74-4D90-8C7F-1AC9288FFBE6}" srcOrd="23" destOrd="0" presId="urn:microsoft.com/office/officeart/2005/8/layout/bProcess3"/>
    <dgm:cxn modelId="{37134260-8B3C-45FA-9B28-BD61B518C8F4}" type="presParOf" srcId="{119791D2-3A74-4D90-8C7F-1AC9288FFBE6}" destId="{9A61CA3F-AB35-4652-B98E-8E57B174FA68}" srcOrd="0" destOrd="0" presId="urn:microsoft.com/office/officeart/2005/8/layout/bProcess3"/>
    <dgm:cxn modelId="{8B23B839-4B51-4E2D-9767-63141C221555}" type="presParOf" srcId="{D84778AC-536D-4927-AB9A-CA320F9A1ECD}" destId="{5E708717-7A68-4456-AD34-12D535BF8172}" srcOrd="24" destOrd="0" presId="urn:microsoft.com/office/officeart/2005/8/layout/bProcess3"/>
    <dgm:cxn modelId="{C82F82A9-0378-499A-8001-6E0B0C39CB30}" type="presParOf" srcId="{D84778AC-536D-4927-AB9A-CA320F9A1ECD}" destId="{D67C7666-18D5-4CCA-ACAA-CEEAFCBF901E}" srcOrd="25" destOrd="0" presId="urn:microsoft.com/office/officeart/2005/8/layout/bProcess3"/>
    <dgm:cxn modelId="{35BBB95D-3ADB-4B8E-8BDB-5C5145941CD4}" type="presParOf" srcId="{D67C7666-18D5-4CCA-ACAA-CEEAFCBF901E}" destId="{FEB7E0DC-0B64-4061-BD8A-0C5F4E43070A}" srcOrd="0" destOrd="0" presId="urn:microsoft.com/office/officeart/2005/8/layout/bProcess3"/>
    <dgm:cxn modelId="{2BCC022B-6A40-4DCE-83CD-C2AA7A843CC2}" type="presParOf" srcId="{D84778AC-536D-4927-AB9A-CA320F9A1ECD}" destId="{29762A30-F85E-430B-8835-8913EDB9CC2A}" srcOrd="26" destOrd="0" presId="urn:microsoft.com/office/officeart/2005/8/layout/bProcess3"/>
    <dgm:cxn modelId="{77FEBD34-F557-49A5-8928-0603E017DC93}" type="presParOf" srcId="{D84778AC-536D-4927-AB9A-CA320F9A1ECD}" destId="{99BECA96-B12B-4F56-931F-34D3012ED79A}" srcOrd="27" destOrd="0" presId="urn:microsoft.com/office/officeart/2005/8/layout/bProcess3"/>
    <dgm:cxn modelId="{71B8DC69-4806-4694-A454-0021EE45E60E}" type="presParOf" srcId="{99BECA96-B12B-4F56-931F-34D3012ED79A}" destId="{6B65AB98-2C02-4206-BF86-D52723CEBABC}" srcOrd="0" destOrd="0" presId="urn:microsoft.com/office/officeart/2005/8/layout/bProcess3"/>
    <dgm:cxn modelId="{26E69937-0E77-4B76-8F0E-556E5BED888E}" type="presParOf" srcId="{D84778AC-536D-4927-AB9A-CA320F9A1ECD}" destId="{6C91A1EC-F29E-4073-AD2B-C5776D778A3F}" srcOrd="2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B9B5992-822C-4A6F-9179-CB6CD1B6A70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8F01814-63A8-48A5-861F-81B39D43FB40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E2E3F-C7A1-4AB1-A5D4-AE89100AF35F}" type="par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0DAD0B14-CACF-45F0-8F69-3250FD1E1B55}" type="sib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C5A83394-2CDE-464F-935D-40EBEBBB563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4B252-38FD-4FDF-A23B-E37F936065BC}" type="par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B3A3CDF7-3225-4447-9470-B9F70EC71DF4}" type="sib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D1CC59D6-11C7-4C63-A41B-FC2EF48383BB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1E1F9C-9506-46FE-91B9-BDA33ECDBEF5}" type="par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0FD71D39-3029-424D-BDDB-49C7041D8CE2}" type="sib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25C06575-FD2D-4B8E-A5F5-1A54B5485CD3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ED2B9-0FEC-4022-9D54-37B43FB6A042}" type="par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A136AA36-852C-4327-920D-8226BFB44B75}" type="sib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7B6DE6BF-E4EB-4B18-AA19-301077E976C6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C01A11-CF89-41B8-8FAD-8B8DD051F139}" type="par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C531F68D-59F6-46F6-92B1-126725BE0F94}" type="sib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6B910D8A-23C8-4717-A1A8-C85E4D95AF5D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D8D11B-8BC7-415E-AF73-B132E7D5EA97}" type="par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B9043E6F-8BFF-483C-8790-EE176A0F50D4}" type="sib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FBBB7207-93C0-4929-BF72-8B0AB93AB87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941E8A-59B0-43D5-92FD-5812F0093E0B}" type="par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FB90AEBD-E701-462E-B6E3-292B960B7FC4}" type="sib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07592EBC-3543-4246-93BC-BDCFFBFD30F5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0D1E01-9836-4B5F-9F8F-5B78E76A74D9}" type="par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E9C1A674-B1D4-45D9-A743-243FB3CC3589}" type="sib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9F954DD9-62DC-4FFD-8D5A-2C97A0F1B2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F04E9D-948E-4AE7-94BD-D4F03D1F6141}" type="par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2D4FD320-A887-441E-8F75-9874598FBC8E}" type="sib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6374FF48-3976-42CB-93E3-894B354A63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43B142-373D-4C35-9FB7-9F0187D7BEC0}" type="par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2F247D8F-3897-4F74-8BB6-DFF9DB2CD6AF}" type="sib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5CD9443F-7464-4C68-9E36-BA8B9F8F249A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5B8F1-988F-4788-9C67-E01487B493B0}" type="par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3F848DEE-9034-496E-A310-8E1CE2ADEA03}" type="sib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2A6CBAF5-BC8C-4164-BED5-804728FCE8E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2396C0-C6B8-4066-9244-6FAC4C88FD8D}" type="par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E097C457-50AA-4A69-AE85-EE8474A47458}" type="sib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4F2BD606-A875-41B5-9290-C052387515E9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97BBD-6000-4B7D-AB6A-375018E8CCBC}" type="par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5EE3EF6F-3660-40B4-86C9-E4AA1C023493}" type="sib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63D8E34D-A512-4838-ABB7-42456C13913B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4D8DC-AAAB-4595-BA02-D7ACDA850137}" type="par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F8D164E3-AC9D-4F64-996C-0B08926A01FA}" type="sib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9FD111AF-5E71-47A7-9EC9-08A3B626B75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2ED938-09CA-42D4-81ED-1DDAC41E4809}" type="par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801F8819-13D1-4317-A356-A4BCC790BA5B}" type="sib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D84778AC-536D-4927-AB9A-CA320F9A1ECD}" type="pres">
      <dgm:prSet presAssocID="{3B9B5992-822C-4A6F-9179-CB6CD1B6A70C}" presName="Name0" presStyleCnt="0">
        <dgm:presLayoutVars>
          <dgm:dir/>
          <dgm:resizeHandles val="exact"/>
        </dgm:presLayoutVars>
      </dgm:prSet>
      <dgm:spPr/>
    </dgm:pt>
    <dgm:pt modelId="{D134649E-BCAB-428C-8976-C0307943D988}" type="pres">
      <dgm:prSet presAssocID="{18F01814-63A8-48A5-861F-81B39D43FB40}" presName="node" presStyleLbl="node1" presStyleIdx="0" presStyleCnt="15" custScaleX="142888">
        <dgm:presLayoutVars>
          <dgm:bulletEnabled val="1"/>
        </dgm:presLayoutVars>
      </dgm:prSet>
      <dgm:spPr/>
    </dgm:pt>
    <dgm:pt modelId="{74072F48-AC43-4569-BB0D-957140289B71}" type="pres">
      <dgm:prSet presAssocID="{0DAD0B14-CACF-45F0-8F69-3250FD1E1B55}" presName="sibTrans" presStyleLbl="sibTrans1D1" presStyleIdx="0" presStyleCnt="14"/>
      <dgm:spPr/>
    </dgm:pt>
    <dgm:pt modelId="{E6A2B443-6858-4062-9BA3-FB32255232AA}" type="pres">
      <dgm:prSet presAssocID="{0DAD0B14-CACF-45F0-8F69-3250FD1E1B55}" presName="connectorText" presStyleLbl="sibTrans1D1" presStyleIdx="0" presStyleCnt="14"/>
      <dgm:spPr/>
    </dgm:pt>
    <dgm:pt modelId="{E8F73294-3B74-42D8-92EB-DEB3A197FED8}" type="pres">
      <dgm:prSet presAssocID="{C5A83394-2CDE-464F-935D-40EBEBBB563B}" presName="node" presStyleLbl="node1" presStyleIdx="1" presStyleCnt="15">
        <dgm:presLayoutVars>
          <dgm:bulletEnabled val="1"/>
        </dgm:presLayoutVars>
      </dgm:prSet>
      <dgm:spPr/>
    </dgm:pt>
    <dgm:pt modelId="{5F7C6955-E538-403F-9E72-0EBC462FEBBA}" type="pres">
      <dgm:prSet presAssocID="{B3A3CDF7-3225-4447-9470-B9F70EC71DF4}" presName="sibTrans" presStyleLbl="sibTrans1D1" presStyleIdx="1" presStyleCnt="14"/>
      <dgm:spPr/>
    </dgm:pt>
    <dgm:pt modelId="{3644A018-539F-4E20-A924-7E4D05D6B76D}" type="pres">
      <dgm:prSet presAssocID="{B3A3CDF7-3225-4447-9470-B9F70EC71DF4}" presName="connectorText" presStyleLbl="sibTrans1D1" presStyleIdx="1" presStyleCnt="14"/>
      <dgm:spPr/>
    </dgm:pt>
    <dgm:pt modelId="{2A8C0E4D-6A7D-4AB4-BA3F-79DF303B76B0}" type="pres">
      <dgm:prSet presAssocID="{D1CC59D6-11C7-4C63-A41B-FC2EF48383BB}" presName="node" presStyleLbl="node1" presStyleIdx="2" presStyleCnt="15">
        <dgm:presLayoutVars>
          <dgm:bulletEnabled val="1"/>
        </dgm:presLayoutVars>
      </dgm:prSet>
      <dgm:spPr/>
    </dgm:pt>
    <dgm:pt modelId="{8C6E111C-CD21-4609-9B5F-3F76F53554C9}" type="pres">
      <dgm:prSet presAssocID="{0FD71D39-3029-424D-BDDB-49C7041D8CE2}" presName="sibTrans" presStyleLbl="sibTrans1D1" presStyleIdx="2" presStyleCnt="14"/>
      <dgm:spPr/>
    </dgm:pt>
    <dgm:pt modelId="{3A417A8E-91C3-4407-B462-D1C11BD6B0AE}" type="pres">
      <dgm:prSet presAssocID="{0FD71D39-3029-424D-BDDB-49C7041D8CE2}" presName="connectorText" presStyleLbl="sibTrans1D1" presStyleIdx="2" presStyleCnt="14"/>
      <dgm:spPr/>
    </dgm:pt>
    <dgm:pt modelId="{294B9E03-AE43-4DF0-AE22-4E29C805E5D0}" type="pres">
      <dgm:prSet presAssocID="{25C06575-FD2D-4B8E-A5F5-1A54B5485CD3}" presName="node" presStyleLbl="node1" presStyleIdx="3" presStyleCnt="15">
        <dgm:presLayoutVars>
          <dgm:bulletEnabled val="1"/>
        </dgm:presLayoutVars>
      </dgm:prSet>
      <dgm:spPr/>
    </dgm:pt>
    <dgm:pt modelId="{3087AD3B-5568-4AE4-B44F-7D46F56E9924}" type="pres">
      <dgm:prSet presAssocID="{A136AA36-852C-4327-920D-8226BFB44B75}" presName="sibTrans" presStyleLbl="sibTrans1D1" presStyleIdx="3" presStyleCnt="14"/>
      <dgm:spPr/>
    </dgm:pt>
    <dgm:pt modelId="{37F129B2-9AA4-444D-BD4D-75A6552769D0}" type="pres">
      <dgm:prSet presAssocID="{A136AA36-852C-4327-920D-8226BFB44B75}" presName="connectorText" presStyleLbl="sibTrans1D1" presStyleIdx="3" presStyleCnt="14"/>
      <dgm:spPr/>
    </dgm:pt>
    <dgm:pt modelId="{1C467F30-8B14-414F-8319-B115F84788C8}" type="pres">
      <dgm:prSet presAssocID="{7B6DE6BF-E4EB-4B18-AA19-301077E976C6}" presName="node" presStyleLbl="node1" presStyleIdx="4" presStyleCnt="15">
        <dgm:presLayoutVars>
          <dgm:bulletEnabled val="1"/>
        </dgm:presLayoutVars>
      </dgm:prSet>
      <dgm:spPr/>
    </dgm:pt>
    <dgm:pt modelId="{FD2C1C54-B7F0-462A-A383-4EDDEADE5A83}" type="pres">
      <dgm:prSet presAssocID="{C531F68D-59F6-46F6-92B1-126725BE0F94}" presName="sibTrans" presStyleLbl="sibTrans1D1" presStyleIdx="4" presStyleCnt="14"/>
      <dgm:spPr/>
    </dgm:pt>
    <dgm:pt modelId="{5C30BA89-2E08-47EA-AFF7-64BC0E26E928}" type="pres">
      <dgm:prSet presAssocID="{C531F68D-59F6-46F6-92B1-126725BE0F94}" presName="connectorText" presStyleLbl="sibTrans1D1" presStyleIdx="4" presStyleCnt="14"/>
      <dgm:spPr/>
    </dgm:pt>
    <dgm:pt modelId="{A21F00A1-E0C5-4B6C-A4B7-303F5B570CC7}" type="pres">
      <dgm:prSet presAssocID="{6B910D8A-23C8-4717-A1A8-C85E4D95AF5D}" presName="node" presStyleLbl="node1" presStyleIdx="5" presStyleCnt="15">
        <dgm:presLayoutVars>
          <dgm:bulletEnabled val="1"/>
        </dgm:presLayoutVars>
      </dgm:prSet>
      <dgm:spPr/>
    </dgm:pt>
    <dgm:pt modelId="{6A380B63-B20A-4595-AA0B-ADD093F30786}" type="pres">
      <dgm:prSet presAssocID="{B9043E6F-8BFF-483C-8790-EE176A0F50D4}" presName="sibTrans" presStyleLbl="sibTrans1D1" presStyleIdx="5" presStyleCnt="14"/>
      <dgm:spPr/>
    </dgm:pt>
    <dgm:pt modelId="{7753798E-0847-4D13-86AE-DAF4831A1A6F}" type="pres">
      <dgm:prSet presAssocID="{B9043E6F-8BFF-483C-8790-EE176A0F50D4}" presName="connectorText" presStyleLbl="sibTrans1D1" presStyleIdx="5" presStyleCnt="14"/>
      <dgm:spPr/>
    </dgm:pt>
    <dgm:pt modelId="{4D178E85-9C53-4619-A5DE-8AA79BDF39E7}" type="pres">
      <dgm:prSet presAssocID="{FBBB7207-93C0-4929-BF72-8B0AB93AB877}" presName="node" presStyleLbl="node1" presStyleIdx="6" presStyleCnt="15">
        <dgm:presLayoutVars>
          <dgm:bulletEnabled val="1"/>
        </dgm:presLayoutVars>
      </dgm:prSet>
      <dgm:spPr/>
    </dgm:pt>
    <dgm:pt modelId="{97CF4235-2D77-47DA-A6FC-3ECCBD80B6A0}" type="pres">
      <dgm:prSet presAssocID="{FB90AEBD-E701-462E-B6E3-292B960B7FC4}" presName="sibTrans" presStyleLbl="sibTrans1D1" presStyleIdx="6" presStyleCnt="14"/>
      <dgm:spPr/>
    </dgm:pt>
    <dgm:pt modelId="{A19108C2-9165-46F3-9E09-F9C766A6F497}" type="pres">
      <dgm:prSet presAssocID="{FB90AEBD-E701-462E-B6E3-292B960B7FC4}" presName="connectorText" presStyleLbl="sibTrans1D1" presStyleIdx="6" presStyleCnt="14"/>
      <dgm:spPr/>
    </dgm:pt>
    <dgm:pt modelId="{113180DD-6FF3-4144-89AA-8D965540E6ED}" type="pres">
      <dgm:prSet presAssocID="{07592EBC-3543-4246-93BC-BDCFFBFD30F5}" presName="node" presStyleLbl="node1" presStyleIdx="7" presStyleCnt="15">
        <dgm:presLayoutVars>
          <dgm:bulletEnabled val="1"/>
        </dgm:presLayoutVars>
      </dgm:prSet>
      <dgm:spPr/>
    </dgm:pt>
    <dgm:pt modelId="{1943042C-2EF7-481E-AAD3-B8790D9D2E3C}" type="pres">
      <dgm:prSet presAssocID="{E9C1A674-B1D4-45D9-A743-243FB3CC3589}" presName="sibTrans" presStyleLbl="sibTrans1D1" presStyleIdx="7" presStyleCnt="14"/>
      <dgm:spPr/>
    </dgm:pt>
    <dgm:pt modelId="{A88B8DF2-CBAE-4ED3-849B-924176053E0B}" type="pres">
      <dgm:prSet presAssocID="{E9C1A674-B1D4-45D9-A743-243FB3CC3589}" presName="connectorText" presStyleLbl="sibTrans1D1" presStyleIdx="7" presStyleCnt="14"/>
      <dgm:spPr/>
    </dgm:pt>
    <dgm:pt modelId="{D416A5A6-4112-47F4-AA6D-DC2D98AE0490}" type="pres">
      <dgm:prSet presAssocID="{9F954DD9-62DC-4FFD-8D5A-2C97A0F1B21E}" presName="node" presStyleLbl="node1" presStyleIdx="8" presStyleCnt="15" custScaleX="157430">
        <dgm:presLayoutVars>
          <dgm:bulletEnabled val="1"/>
        </dgm:presLayoutVars>
      </dgm:prSet>
      <dgm:spPr/>
    </dgm:pt>
    <dgm:pt modelId="{0A401C6F-3E49-4C2F-9891-DC5AFAC57A82}" type="pres">
      <dgm:prSet presAssocID="{2D4FD320-A887-441E-8F75-9874598FBC8E}" presName="sibTrans" presStyleLbl="sibTrans1D1" presStyleIdx="8" presStyleCnt="14"/>
      <dgm:spPr/>
    </dgm:pt>
    <dgm:pt modelId="{1474B91E-403C-4C19-95BA-BFFC0F33D585}" type="pres">
      <dgm:prSet presAssocID="{2D4FD320-A887-441E-8F75-9874598FBC8E}" presName="connectorText" presStyleLbl="sibTrans1D1" presStyleIdx="8" presStyleCnt="14"/>
      <dgm:spPr/>
    </dgm:pt>
    <dgm:pt modelId="{C00EC4B4-464A-47DF-AB18-464A34016AFC}" type="pres">
      <dgm:prSet presAssocID="{6374FF48-3976-42CB-93E3-894B354A631E}" presName="node" presStyleLbl="node1" presStyleIdx="9" presStyleCnt="15">
        <dgm:presLayoutVars>
          <dgm:bulletEnabled val="1"/>
        </dgm:presLayoutVars>
      </dgm:prSet>
      <dgm:spPr/>
    </dgm:pt>
    <dgm:pt modelId="{84F5714E-BA5E-4C44-AF85-B785C7699193}" type="pres">
      <dgm:prSet presAssocID="{2F247D8F-3897-4F74-8BB6-DFF9DB2CD6AF}" presName="sibTrans" presStyleLbl="sibTrans1D1" presStyleIdx="9" presStyleCnt="14"/>
      <dgm:spPr/>
    </dgm:pt>
    <dgm:pt modelId="{FE7E154E-F80B-4253-83F1-76C25BBCFD2D}" type="pres">
      <dgm:prSet presAssocID="{2F247D8F-3897-4F74-8BB6-DFF9DB2CD6AF}" presName="connectorText" presStyleLbl="sibTrans1D1" presStyleIdx="9" presStyleCnt="14"/>
      <dgm:spPr/>
    </dgm:pt>
    <dgm:pt modelId="{BEC85BBE-C973-49BE-8186-579DC45FD222}" type="pres">
      <dgm:prSet presAssocID="{63D8E34D-A512-4838-ABB7-42456C13913B}" presName="node" presStyleLbl="node1" presStyleIdx="10" presStyleCnt="15">
        <dgm:presLayoutVars>
          <dgm:bulletEnabled val="1"/>
        </dgm:presLayoutVars>
      </dgm:prSet>
      <dgm:spPr/>
    </dgm:pt>
    <dgm:pt modelId="{D4BAB384-0951-497F-B6A4-5CC94C8E36DA}" type="pres">
      <dgm:prSet presAssocID="{F8D164E3-AC9D-4F64-996C-0B08926A01FA}" presName="sibTrans" presStyleLbl="sibTrans1D1" presStyleIdx="10" presStyleCnt="14"/>
      <dgm:spPr/>
    </dgm:pt>
    <dgm:pt modelId="{435942D7-7D1C-43BF-887A-0E378E729E93}" type="pres">
      <dgm:prSet presAssocID="{F8D164E3-AC9D-4F64-996C-0B08926A01FA}" presName="connectorText" presStyleLbl="sibTrans1D1" presStyleIdx="10" presStyleCnt="14"/>
      <dgm:spPr/>
    </dgm:pt>
    <dgm:pt modelId="{A004E08F-AB7D-4864-8A39-A96FC6B3A527}" type="pres">
      <dgm:prSet presAssocID="{9FD111AF-5E71-47A7-9EC9-08A3B626B757}" presName="node" presStyleLbl="node1" presStyleIdx="11" presStyleCnt="15">
        <dgm:presLayoutVars>
          <dgm:bulletEnabled val="1"/>
        </dgm:presLayoutVars>
      </dgm:prSet>
      <dgm:spPr/>
    </dgm:pt>
    <dgm:pt modelId="{119791D2-3A74-4D90-8C7F-1AC9288FFBE6}" type="pres">
      <dgm:prSet presAssocID="{801F8819-13D1-4317-A356-A4BCC790BA5B}" presName="sibTrans" presStyleLbl="sibTrans1D1" presStyleIdx="11" presStyleCnt="14"/>
      <dgm:spPr/>
    </dgm:pt>
    <dgm:pt modelId="{9A61CA3F-AB35-4652-B98E-8E57B174FA68}" type="pres">
      <dgm:prSet presAssocID="{801F8819-13D1-4317-A356-A4BCC790BA5B}" presName="connectorText" presStyleLbl="sibTrans1D1" presStyleIdx="11" presStyleCnt="14"/>
      <dgm:spPr/>
    </dgm:pt>
    <dgm:pt modelId="{5E708717-7A68-4456-AD34-12D535BF8172}" type="pres">
      <dgm:prSet presAssocID="{5CD9443F-7464-4C68-9E36-BA8B9F8F249A}" presName="node" presStyleLbl="node1" presStyleIdx="12" presStyleCnt="15">
        <dgm:presLayoutVars>
          <dgm:bulletEnabled val="1"/>
        </dgm:presLayoutVars>
      </dgm:prSet>
      <dgm:spPr/>
    </dgm:pt>
    <dgm:pt modelId="{D67C7666-18D5-4CCA-ACAA-CEEAFCBF901E}" type="pres">
      <dgm:prSet presAssocID="{3F848DEE-9034-496E-A310-8E1CE2ADEA03}" presName="sibTrans" presStyleLbl="sibTrans1D1" presStyleIdx="12" presStyleCnt="14"/>
      <dgm:spPr/>
    </dgm:pt>
    <dgm:pt modelId="{FEB7E0DC-0B64-4061-BD8A-0C5F4E43070A}" type="pres">
      <dgm:prSet presAssocID="{3F848DEE-9034-496E-A310-8E1CE2ADEA03}" presName="connectorText" presStyleLbl="sibTrans1D1" presStyleIdx="12" presStyleCnt="14"/>
      <dgm:spPr/>
    </dgm:pt>
    <dgm:pt modelId="{29762A30-F85E-430B-8835-8913EDB9CC2A}" type="pres">
      <dgm:prSet presAssocID="{2A6CBAF5-BC8C-4164-BED5-804728FCE8EE}" presName="node" presStyleLbl="node1" presStyleIdx="13" presStyleCnt="15">
        <dgm:presLayoutVars>
          <dgm:bulletEnabled val="1"/>
        </dgm:presLayoutVars>
      </dgm:prSet>
      <dgm:spPr/>
    </dgm:pt>
    <dgm:pt modelId="{99BECA96-B12B-4F56-931F-34D3012ED79A}" type="pres">
      <dgm:prSet presAssocID="{E097C457-50AA-4A69-AE85-EE8474A47458}" presName="sibTrans" presStyleLbl="sibTrans1D1" presStyleIdx="13" presStyleCnt="14"/>
      <dgm:spPr/>
    </dgm:pt>
    <dgm:pt modelId="{6B65AB98-2C02-4206-BF86-D52723CEBABC}" type="pres">
      <dgm:prSet presAssocID="{E097C457-50AA-4A69-AE85-EE8474A47458}" presName="connectorText" presStyleLbl="sibTrans1D1" presStyleIdx="13" presStyleCnt="14"/>
      <dgm:spPr/>
    </dgm:pt>
    <dgm:pt modelId="{6C91A1EC-F29E-4073-AD2B-C5776D778A3F}" type="pres">
      <dgm:prSet presAssocID="{4F2BD606-A875-41B5-9290-C052387515E9}" presName="node" presStyleLbl="node1" presStyleIdx="14" presStyleCnt="15">
        <dgm:presLayoutVars>
          <dgm:bulletEnabled val="1"/>
        </dgm:presLayoutVars>
      </dgm:prSet>
      <dgm:spPr/>
    </dgm:pt>
  </dgm:ptLst>
  <dgm:cxnLst>
    <dgm:cxn modelId="{97256A00-895F-49C8-8612-90C05653ECDE}" srcId="{3B9B5992-822C-4A6F-9179-CB6CD1B6A70C}" destId="{FBBB7207-93C0-4929-BF72-8B0AB93AB877}" srcOrd="6" destOrd="0" parTransId="{A5941E8A-59B0-43D5-92FD-5812F0093E0B}" sibTransId="{FB90AEBD-E701-462E-B6E3-292B960B7FC4}"/>
    <dgm:cxn modelId="{682E6F07-8011-448E-BAC4-0C664DFC7CCE}" type="presOf" srcId="{FB90AEBD-E701-462E-B6E3-292B960B7FC4}" destId="{A19108C2-9165-46F3-9E09-F9C766A6F497}" srcOrd="1" destOrd="0" presId="urn:microsoft.com/office/officeart/2005/8/layout/bProcess3"/>
    <dgm:cxn modelId="{486EF407-6AA2-4E46-9419-CB8A4D3BE8B0}" type="presOf" srcId="{6B910D8A-23C8-4717-A1A8-C85E4D95AF5D}" destId="{A21F00A1-E0C5-4B6C-A4B7-303F5B570CC7}" srcOrd="0" destOrd="0" presId="urn:microsoft.com/office/officeart/2005/8/layout/bProcess3"/>
    <dgm:cxn modelId="{94D0640C-1E06-4AF4-85CD-6CB1A7596B64}" type="presOf" srcId="{0FD71D39-3029-424D-BDDB-49C7041D8CE2}" destId="{8C6E111C-CD21-4609-9B5F-3F76F53554C9}" srcOrd="0" destOrd="0" presId="urn:microsoft.com/office/officeart/2005/8/layout/bProcess3"/>
    <dgm:cxn modelId="{780FEC0E-0B54-432F-B491-5BCC293F1A10}" srcId="{3B9B5992-822C-4A6F-9179-CB6CD1B6A70C}" destId="{63D8E34D-A512-4838-ABB7-42456C13913B}" srcOrd="10" destOrd="0" parTransId="{9E14D8DC-AAAB-4595-BA02-D7ACDA850137}" sibTransId="{F8D164E3-AC9D-4F64-996C-0B08926A01FA}"/>
    <dgm:cxn modelId="{E51D2B0F-B136-4FCA-AC4E-5E8CBBB718ED}" type="presOf" srcId="{801F8819-13D1-4317-A356-A4BCC790BA5B}" destId="{9A61CA3F-AB35-4652-B98E-8E57B174FA68}" srcOrd="1" destOrd="0" presId="urn:microsoft.com/office/officeart/2005/8/layout/bProcess3"/>
    <dgm:cxn modelId="{9FD1DD11-7907-4682-BD08-7079DFE687D7}" type="presOf" srcId="{9FD111AF-5E71-47A7-9EC9-08A3B626B757}" destId="{A004E08F-AB7D-4864-8A39-A96FC6B3A527}" srcOrd="0" destOrd="0" presId="urn:microsoft.com/office/officeart/2005/8/layout/bProcess3"/>
    <dgm:cxn modelId="{896F1315-130B-4C13-A6D4-D89A1C5E1479}" type="presOf" srcId="{0DAD0B14-CACF-45F0-8F69-3250FD1E1B55}" destId="{74072F48-AC43-4569-BB0D-957140289B71}" srcOrd="0" destOrd="0" presId="urn:microsoft.com/office/officeart/2005/8/layout/bProcess3"/>
    <dgm:cxn modelId="{49E4DD2F-1BAC-422F-BA37-E6F56D3C5FF5}" type="presOf" srcId="{C5A83394-2CDE-464F-935D-40EBEBBB563B}" destId="{E8F73294-3B74-42D8-92EB-DEB3A197FED8}" srcOrd="0" destOrd="0" presId="urn:microsoft.com/office/officeart/2005/8/layout/bProcess3"/>
    <dgm:cxn modelId="{F2E6E82F-9B98-4840-9C1C-1523A5B0FA6B}" srcId="{3B9B5992-822C-4A6F-9179-CB6CD1B6A70C}" destId="{6374FF48-3976-42CB-93E3-894B354A631E}" srcOrd="9" destOrd="0" parTransId="{4943B142-373D-4C35-9FB7-9F0187D7BEC0}" sibTransId="{2F247D8F-3897-4F74-8BB6-DFF9DB2CD6AF}"/>
    <dgm:cxn modelId="{C0A2FB3F-23FA-4352-8059-BCF439EA9EC2}" type="presOf" srcId="{FB90AEBD-E701-462E-B6E3-292B960B7FC4}" destId="{97CF4235-2D77-47DA-A6FC-3ECCBD80B6A0}" srcOrd="0" destOrd="0" presId="urn:microsoft.com/office/officeart/2005/8/layout/bProcess3"/>
    <dgm:cxn modelId="{42C6855E-ABDE-4A8B-B8EC-8BBFCE39FCCE}" type="presOf" srcId="{5CD9443F-7464-4C68-9E36-BA8B9F8F249A}" destId="{5E708717-7A68-4456-AD34-12D535BF8172}" srcOrd="0" destOrd="0" presId="urn:microsoft.com/office/officeart/2005/8/layout/bProcess3"/>
    <dgm:cxn modelId="{D2101A60-1559-479F-B39B-748830AB04CB}" type="presOf" srcId="{E9C1A674-B1D4-45D9-A743-243FB3CC3589}" destId="{A88B8DF2-CBAE-4ED3-849B-924176053E0B}" srcOrd="1" destOrd="0" presId="urn:microsoft.com/office/officeart/2005/8/layout/bProcess3"/>
    <dgm:cxn modelId="{DB0B6A45-19FF-4409-BB16-40C3690944CD}" srcId="{3B9B5992-822C-4A6F-9179-CB6CD1B6A70C}" destId="{D1CC59D6-11C7-4C63-A41B-FC2EF48383BB}" srcOrd="2" destOrd="0" parTransId="{701E1F9C-9506-46FE-91B9-BDA33ECDBEF5}" sibTransId="{0FD71D39-3029-424D-BDDB-49C7041D8CE2}"/>
    <dgm:cxn modelId="{9C507E47-8939-404B-A5EF-9526419ADFD3}" srcId="{3B9B5992-822C-4A6F-9179-CB6CD1B6A70C}" destId="{18F01814-63A8-48A5-861F-81B39D43FB40}" srcOrd="0" destOrd="0" parTransId="{1BEE2E3F-C7A1-4AB1-A5D4-AE89100AF35F}" sibTransId="{0DAD0B14-CACF-45F0-8F69-3250FD1E1B55}"/>
    <dgm:cxn modelId="{90FF5548-1CEF-4D60-A6E7-93833774CBEF}" type="presOf" srcId="{3F848DEE-9034-496E-A310-8E1CE2ADEA03}" destId="{FEB7E0DC-0B64-4061-BD8A-0C5F4E43070A}" srcOrd="1" destOrd="0" presId="urn:microsoft.com/office/officeart/2005/8/layout/bProcess3"/>
    <dgm:cxn modelId="{E3622449-7127-4AE1-82DE-5030841287DF}" srcId="{3B9B5992-822C-4A6F-9179-CB6CD1B6A70C}" destId="{4F2BD606-A875-41B5-9290-C052387515E9}" srcOrd="14" destOrd="0" parTransId="{31497BBD-6000-4B7D-AB6A-375018E8CCBC}" sibTransId="{5EE3EF6F-3660-40B4-86C9-E4AA1C023493}"/>
    <dgm:cxn modelId="{4B304C6A-56F5-491F-A867-66EF69B75C9A}" type="presOf" srcId="{F8D164E3-AC9D-4F64-996C-0B08926A01FA}" destId="{D4BAB384-0951-497F-B6A4-5CC94C8E36DA}" srcOrd="0" destOrd="0" presId="urn:microsoft.com/office/officeart/2005/8/layout/bProcess3"/>
    <dgm:cxn modelId="{364E4C6A-C250-4D45-8826-9B2608812E4B}" type="presOf" srcId="{3B9B5992-822C-4A6F-9179-CB6CD1B6A70C}" destId="{D84778AC-536D-4927-AB9A-CA320F9A1ECD}" srcOrd="0" destOrd="0" presId="urn:microsoft.com/office/officeart/2005/8/layout/bProcess3"/>
    <dgm:cxn modelId="{CB581B6C-4085-4609-8D00-90C432827E16}" type="presOf" srcId="{3F848DEE-9034-496E-A310-8E1CE2ADEA03}" destId="{D67C7666-18D5-4CCA-ACAA-CEEAFCBF901E}" srcOrd="0" destOrd="0" presId="urn:microsoft.com/office/officeart/2005/8/layout/bProcess3"/>
    <dgm:cxn modelId="{7B5A9D6D-AE00-4CD5-800E-A48C26894302}" type="presOf" srcId="{A136AA36-852C-4327-920D-8226BFB44B75}" destId="{37F129B2-9AA4-444D-BD4D-75A6552769D0}" srcOrd="1" destOrd="0" presId="urn:microsoft.com/office/officeart/2005/8/layout/bProcess3"/>
    <dgm:cxn modelId="{1D659D4E-0626-4D38-8F52-42A6BBE6D6C9}" srcId="{3B9B5992-822C-4A6F-9179-CB6CD1B6A70C}" destId="{C5A83394-2CDE-464F-935D-40EBEBBB563B}" srcOrd="1" destOrd="0" parTransId="{D0B4B252-38FD-4FDF-A23B-E37F936065BC}" sibTransId="{B3A3CDF7-3225-4447-9470-B9F70EC71DF4}"/>
    <dgm:cxn modelId="{AFA03E4F-880C-472F-A5A5-122E2DBC2F1A}" type="presOf" srcId="{9F954DD9-62DC-4FFD-8D5A-2C97A0F1B21E}" destId="{D416A5A6-4112-47F4-AA6D-DC2D98AE0490}" srcOrd="0" destOrd="0" presId="urn:microsoft.com/office/officeart/2005/8/layout/bProcess3"/>
    <dgm:cxn modelId="{DF424B50-E959-4992-BA39-B8A255A13E02}" type="presOf" srcId="{A136AA36-852C-4327-920D-8226BFB44B75}" destId="{3087AD3B-5568-4AE4-B44F-7D46F56E9924}" srcOrd="0" destOrd="0" presId="urn:microsoft.com/office/officeart/2005/8/layout/bProcess3"/>
    <dgm:cxn modelId="{41AC5250-0253-4F0C-85A8-26AFF796A3CA}" type="presOf" srcId="{0DAD0B14-CACF-45F0-8F69-3250FD1E1B55}" destId="{E6A2B443-6858-4062-9BA3-FB32255232AA}" srcOrd="1" destOrd="0" presId="urn:microsoft.com/office/officeart/2005/8/layout/bProcess3"/>
    <dgm:cxn modelId="{5BE6A174-0571-4AC3-935D-4C969D8423B8}" type="presOf" srcId="{0FD71D39-3029-424D-BDDB-49C7041D8CE2}" destId="{3A417A8E-91C3-4407-B462-D1C11BD6B0AE}" srcOrd="1" destOrd="0" presId="urn:microsoft.com/office/officeart/2005/8/layout/bProcess3"/>
    <dgm:cxn modelId="{F4B17A7B-F0F8-4C14-99EA-CB48693C5206}" type="presOf" srcId="{E097C457-50AA-4A69-AE85-EE8474A47458}" destId="{99BECA96-B12B-4F56-931F-34D3012ED79A}" srcOrd="0" destOrd="0" presId="urn:microsoft.com/office/officeart/2005/8/layout/bProcess3"/>
    <dgm:cxn modelId="{ABEBA37C-20FA-4042-B89F-A9734E158275}" type="presOf" srcId="{7B6DE6BF-E4EB-4B18-AA19-301077E976C6}" destId="{1C467F30-8B14-414F-8319-B115F84788C8}" srcOrd="0" destOrd="0" presId="urn:microsoft.com/office/officeart/2005/8/layout/bProcess3"/>
    <dgm:cxn modelId="{1E84857D-7644-4311-8046-8D8ED025870C}" srcId="{3B9B5992-822C-4A6F-9179-CB6CD1B6A70C}" destId="{25C06575-FD2D-4B8E-A5F5-1A54B5485CD3}" srcOrd="3" destOrd="0" parTransId="{A42ED2B9-0FEC-4022-9D54-37B43FB6A042}" sibTransId="{A136AA36-852C-4327-920D-8226BFB44B75}"/>
    <dgm:cxn modelId="{37810B87-F79D-4CFE-8492-791BE9F1DD45}" type="presOf" srcId="{B9043E6F-8BFF-483C-8790-EE176A0F50D4}" destId="{6A380B63-B20A-4595-AA0B-ADD093F30786}" srcOrd="0" destOrd="0" presId="urn:microsoft.com/office/officeart/2005/8/layout/bProcess3"/>
    <dgm:cxn modelId="{542B518A-6B26-486A-B74B-9DA5057DACED}" srcId="{3B9B5992-822C-4A6F-9179-CB6CD1B6A70C}" destId="{07592EBC-3543-4246-93BC-BDCFFBFD30F5}" srcOrd="7" destOrd="0" parTransId="{420D1E01-9836-4B5F-9F8F-5B78E76A74D9}" sibTransId="{E9C1A674-B1D4-45D9-A743-243FB3CC3589}"/>
    <dgm:cxn modelId="{CBA4A18D-D409-4CE2-BC20-4AB1397AFA4A}" type="presOf" srcId="{18F01814-63A8-48A5-861F-81B39D43FB40}" destId="{D134649E-BCAB-428C-8976-C0307943D988}" srcOrd="0" destOrd="0" presId="urn:microsoft.com/office/officeart/2005/8/layout/bProcess3"/>
    <dgm:cxn modelId="{23680999-8AEB-4B35-97E4-F4630FBA17D3}" type="presOf" srcId="{C531F68D-59F6-46F6-92B1-126725BE0F94}" destId="{FD2C1C54-B7F0-462A-A383-4EDDEADE5A83}" srcOrd="0" destOrd="0" presId="urn:microsoft.com/office/officeart/2005/8/layout/bProcess3"/>
    <dgm:cxn modelId="{CE783A99-3B9E-4722-A0C2-D1907B1885D4}" type="presOf" srcId="{B9043E6F-8BFF-483C-8790-EE176A0F50D4}" destId="{7753798E-0847-4D13-86AE-DAF4831A1A6F}" srcOrd="1" destOrd="0" presId="urn:microsoft.com/office/officeart/2005/8/layout/bProcess3"/>
    <dgm:cxn modelId="{322EA599-CFE2-4626-B9CE-3A3ADC0B4610}" type="presOf" srcId="{2F247D8F-3897-4F74-8BB6-DFF9DB2CD6AF}" destId="{FE7E154E-F80B-4253-83F1-76C25BBCFD2D}" srcOrd="1" destOrd="0" presId="urn:microsoft.com/office/officeart/2005/8/layout/bProcess3"/>
    <dgm:cxn modelId="{6A97F49C-42FD-4B0B-9A1C-78826DF377BD}" type="presOf" srcId="{801F8819-13D1-4317-A356-A4BCC790BA5B}" destId="{119791D2-3A74-4D90-8C7F-1AC9288FFBE6}" srcOrd="0" destOrd="0" presId="urn:microsoft.com/office/officeart/2005/8/layout/bProcess3"/>
    <dgm:cxn modelId="{FBE58CA7-A961-462E-A305-E5833864A9CC}" srcId="{3B9B5992-822C-4A6F-9179-CB6CD1B6A70C}" destId="{9FD111AF-5E71-47A7-9EC9-08A3B626B757}" srcOrd="11" destOrd="0" parTransId="{832ED938-09CA-42D4-81ED-1DDAC41E4809}" sibTransId="{801F8819-13D1-4317-A356-A4BCC790BA5B}"/>
    <dgm:cxn modelId="{53414CA8-F126-49F0-A5B2-B40F8483FA92}" type="presOf" srcId="{E097C457-50AA-4A69-AE85-EE8474A47458}" destId="{6B65AB98-2C02-4206-BF86-D52723CEBABC}" srcOrd="1" destOrd="0" presId="urn:microsoft.com/office/officeart/2005/8/layout/bProcess3"/>
    <dgm:cxn modelId="{AF453BA9-E59F-44D6-B7ED-E81BFBF6B3F7}" type="presOf" srcId="{C531F68D-59F6-46F6-92B1-126725BE0F94}" destId="{5C30BA89-2E08-47EA-AFF7-64BC0E26E928}" srcOrd="1" destOrd="0" presId="urn:microsoft.com/office/officeart/2005/8/layout/bProcess3"/>
    <dgm:cxn modelId="{08C973AB-AD8B-4FE0-A37E-0A7FD4F648CC}" type="presOf" srcId="{2A6CBAF5-BC8C-4164-BED5-804728FCE8EE}" destId="{29762A30-F85E-430B-8835-8913EDB9CC2A}" srcOrd="0" destOrd="0" presId="urn:microsoft.com/office/officeart/2005/8/layout/bProcess3"/>
    <dgm:cxn modelId="{9B31E8AC-AE92-47B3-8336-2742C12EE312}" type="presOf" srcId="{63D8E34D-A512-4838-ABB7-42456C13913B}" destId="{BEC85BBE-C973-49BE-8186-579DC45FD222}" srcOrd="0" destOrd="0" presId="urn:microsoft.com/office/officeart/2005/8/layout/bProcess3"/>
    <dgm:cxn modelId="{14DF0CAE-EB77-41F2-BD4B-F4F5A7175C61}" type="presOf" srcId="{25C06575-FD2D-4B8E-A5F5-1A54B5485CD3}" destId="{294B9E03-AE43-4DF0-AE22-4E29C805E5D0}" srcOrd="0" destOrd="0" presId="urn:microsoft.com/office/officeart/2005/8/layout/bProcess3"/>
    <dgm:cxn modelId="{995578B4-A42A-4F0C-BFA3-B02829E92D43}" type="presOf" srcId="{D1CC59D6-11C7-4C63-A41B-FC2EF48383BB}" destId="{2A8C0E4D-6A7D-4AB4-BA3F-79DF303B76B0}" srcOrd="0" destOrd="0" presId="urn:microsoft.com/office/officeart/2005/8/layout/bProcess3"/>
    <dgm:cxn modelId="{87E8E0B5-D683-49A5-8132-CFDF4A4AB1C9}" srcId="{3B9B5992-822C-4A6F-9179-CB6CD1B6A70C}" destId="{5CD9443F-7464-4C68-9E36-BA8B9F8F249A}" srcOrd="12" destOrd="0" parTransId="{5F85B8F1-988F-4788-9C67-E01487B493B0}" sibTransId="{3F848DEE-9034-496E-A310-8E1CE2ADEA03}"/>
    <dgm:cxn modelId="{050E87B7-E3F8-4485-A74C-F8B39A5FD6F8}" srcId="{3B9B5992-822C-4A6F-9179-CB6CD1B6A70C}" destId="{7B6DE6BF-E4EB-4B18-AA19-301077E976C6}" srcOrd="4" destOrd="0" parTransId="{A3C01A11-CF89-41B8-8FAD-8B8DD051F139}" sibTransId="{C531F68D-59F6-46F6-92B1-126725BE0F94}"/>
    <dgm:cxn modelId="{E82ACEBA-45D2-43F6-90E4-F278E9AA32BC}" type="presOf" srcId="{F8D164E3-AC9D-4F64-996C-0B08926A01FA}" destId="{435942D7-7D1C-43BF-887A-0E378E729E93}" srcOrd="1" destOrd="0" presId="urn:microsoft.com/office/officeart/2005/8/layout/bProcess3"/>
    <dgm:cxn modelId="{5E87E8BA-BDC6-496A-ABF3-E550184B754C}" type="presOf" srcId="{6374FF48-3976-42CB-93E3-894B354A631E}" destId="{C00EC4B4-464A-47DF-AB18-464A34016AFC}" srcOrd="0" destOrd="0" presId="urn:microsoft.com/office/officeart/2005/8/layout/bProcess3"/>
    <dgm:cxn modelId="{036BCEBB-A463-40F5-AD17-0FB02F3142A9}" type="presOf" srcId="{FBBB7207-93C0-4929-BF72-8B0AB93AB877}" destId="{4D178E85-9C53-4619-A5DE-8AA79BDF39E7}" srcOrd="0" destOrd="0" presId="urn:microsoft.com/office/officeart/2005/8/layout/bProcess3"/>
    <dgm:cxn modelId="{393154C9-D7B9-4E62-9E0C-E3AACDA26C4B}" srcId="{3B9B5992-822C-4A6F-9179-CB6CD1B6A70C}" destId="{2A6CBAF5-BC8C-4164-BED5-804728FCE8EE}" srcOrd="13" destOrd="0" parTransId="{E52396C0-C6B8-4066-9244-6FAC4C88FD8D}" sibTransId="{E097C457-50AA-4A69-AE85-EE8474A47458}"/>
    <dgm:cxn modelId="{9105FDCD-355E-4AC1-AB65-0582F14D8666}" srcId="{3B9B5992-822C-4A6F-9179-CB6CD1B6A70C}" destId="{9F954DD9-62DC-4FFD-8D5A-2C97A0F1B21E}" srcOrd="8" destOrd="0" parTransId="{FCF04E9D-948E-4AE7-94BD-D4F03D1F6141}" sibTransId="{2D4FD320-A887-441E-8F75-9874598FBC8E}"/>
    <dgm:cxn modelId="{8A0D5BD6-46D3-4679-B72F-CC918F856EA5}" type="presOf" srcId="{4F2BD606-A875-41B5-9290-C052387515E9}" destId="{6C91A1EC-F29E-4073-AD2B-C5776D778A3F}" srcOrd="0" destOrd="0" presId="urn:microsoft.com/office/officeart/2005/8/layout/bProcess3"/>
    <dgm:cxn modelId="{2A8C55D6-F579-40FD-B25A-C0DE494BF0A6}" type="presOf" srcId="{2D4FD320-A887-441E-8F75-9874598FBC8E}" destId="{0A401C6F-3E49-4C2F-9891-DC5AFAC57A82}" srcOrd="0" destOrd="0" presId="urn:microsoft.com/office/officeart/2005/8/layout/bProcess3"/>
    <dgm:cxn modelId="{F43C3FD8-F569-4F5A-9C15-BB3B4D770C71}" type="presOf" srcId="{E9C1A674-B1D4-45D9-A743-243FB3CC3589}" destId="{1943042C-2EF7-481E-AAD3-B8790D9D2E3C}" srcOrd="0" destOrd="0" presId="urn:microsoft.com/office/officeart/2005/8/layout/bProcess3"/>
    <dgm:cxn modelId="{2F6AD7E3-764A-4965-93FC-9BA2413A8083}" type="presOf" srcId="{07592EBC-3543-4246-93BC-BDCFFBFD30F5}" destId="{113180DD-6FF3-4144-89AA-8D965540E6ED}" srcOrd="0" destOrd="0" presId="urn:microsoft.com/office/officeart/2005/8/layout/bProcess3"/>
    <dgm:cxn modelId="{ECAE08E6-3B56-4810-A2F5-BE275AD73DC3}" type="presOf" srcId="{B3A3CDF7-3225-4447-9470-B9F70EC71DF4}" destId="{5F7C6955-E538-403F-9E72-0EBC462FEBBA}" srcOrd="0" destOrd="0" presId="urn:microsoft.com/office/officeart/2005/8/layout/bProcess3"/>
    <dgm:cxn modelId="{88915AEA-7F7A-40C9-B513-EFA3FEDA51F4}" type="presOf" srcId="{2D4FD320-A887-441E-8F75-9874598FBC8E}" destId="{1474B91E-403C-4C19-95BA-BFFC0F33D585}" srcOrd="1" destOrd="0" presId="urn:microsoft.com/office/officeart/2005/8/layout/bProcess3"/>
    <dgm:cxn modelId="{E293B8EC-09AE-49FA-BDDB-D78CD2D5444D}" type="presOf" srcId="{2F247D8F-3897-4F74-8BB6-DFF9DB2CD6AF}" destId="{84F5714E-BA5E-4C44-AF85-B785C7699193}" srcOrd="0" destOrd="0" presId="urn:microsoft.com/office/officeart/2005/8/layout/bProcess3"/>
    <dgm:cxn modelId="{9506CBF4-4A7D-4BD5-9A16-DF2BD9739262}" type="presOf" srcId="{B3A3CDF7-3225-4447-9470-B9F70EC71DF4}" destId="{3644A018-539F-4E20-A924-7E4D05D6B76D}" srcOrd="1" destOrd="0" presId="urn:microsoft.com/office/officeart/2005/8/layout/bProcess3"/>
    <dgm:cxn modelId="{CEC521FA-ACAD-4963-B279-9C96500E5542}" srcId="{3B9B5992-822C-4A6F-9179-CB6CD1B6A70C}" destId="{6B910D8A-23C8-4717-A1A8-C85E4D95AF5D}" srcOrd="5" destOrd="0" parTransId="{32D8D11B-8BC7-415E-AF73-B132E7D5EA97}" sibTransId="{B9043E6F-8BFF-483C-8790-EE176A0F50D4}"/>
    <dgm:cxn modelId="{C02E596B-DD18-45FD-880D-76DD49D49500}" type="presParOf" srcId="{D84778AC-536D-4927-AB9A-CA320F9A1ECD}" destId="{D134649E-BCAB-428C-8976-C0307943D988}" srcOrd="0" destOrd="0" presId="urn:microsoft.com/office/officeart/2005/8/layout/bProcess3"/>
    <dgm:cxn modelId="{8C09974C-F32F-4317-9969-21C98692DC5F}" type="presParOf" srcId="{D84778AC-536D-4927-AB9A-CA320F9A1ECD}" destId="{74072F48-AC43-4569-BB0D-957140289B71}" srcOrd="1" destOrd="0" presId="urn:microsoft.com/office/officeart/2005/8/layout/bProcess3"/>
    <dgm:cxn modelId="{FC473042-2AE6-4827-B895-2E99A9AA0F85}" type="presParOf" srcId="{74072F48-AC43-4569-BB0D-957140289B71}" destId="{E6A2B443-6858-4062-9BA3-FB32255232AA}" srcOrd="0" destOrd="0" presId="urn:microsoft.com/office/officeart/2005/8/layout/bProcess3"/>
    <dgm:cxn modelId="{123342E0-75ED-4868-A4A8-A4A2182DBF15}" type="presParOf" srcId="{D84778AC-536D-4927-AB9A-CA320F9A1ECD}" destId="{E8F73294-3B74-42D8-92EB-DEB3A197FED8}" srcOrd="2" destOrd="0" presId="urn:microsoft.com/office/officeart/2005/8/layout/bProcess3"/>
    <dgm:cxn modelId="{EE8FFA52-D8F0-43E2-B76F-4A2F937A958F}" type="presParOf" srcId="{D84778AC-536D-4927-AB9A-CA320F9A1ECD}" destId="{5F7C6955-E538-403F-9E72-0EBC462FEBBA}" srcOrd="3" destOrd="0" presId="urn:microsoft.com/office/officeart/2005/8/layout/bProcess3"/>
    <dgm:cxn modelId="{2E7FA6DB-E174-4689-B380-66F42BCCD308}" type="presParOf" srcId="{5F7C6955-E538-403F-9E72-0EBC462FEBBA}" destId="{3644A018-539F-4E20-A924-7E4D05D6B76D}" srcOrd="0" destOrd="0" presId="urn:microsoft.com/office/officeart/2005/8/layout/bProcess3"/>
    <dgm:cxn modelId="{97481DEF-5B6B-4E2A-BF6A-16027965F720}" type="presParOf" srcId="{D84778AC-536D-4927-AB9A-CA320F9A1ECD}" destId="{2A8C0E4D-6A7D-4AB4-BA3F-79DF303B76B0}" srcOrd="4" destOrd="0" presId="urn:microsoft.com/office/officeart/2005/8/layout/bProcess3"/>
    <dgm:cxn modelId="{A6F981D8-7149-4555-9859-6C87AD11DB8F}" type="presParOf" srcId="{D84778AC-536D-4927-AB9A-CA320F9A1ECD}" destId="{8C6E111C-CD21-4609-9B5F-3F76F53554C9}" srcOrd="5" destOrd="0" presId="urn:microsoft.com/office/officeart/2005/8/layout/bProcess3"/>
    <dgm:cxn modelId="{7CC9125C-979B-4322-8DDD-01CA50941661}" type="presParOf" srcId="{8C6E111C-CD21-4609-9B5F-3F76F53554C9}" destId="{3A417A8E-91C3-4407-B462-D1C11BD6B0AE}" srcOrd="0" destOrd="0" presId="urn:microsoft.com/office/officeart/2005/8/layout/bProcess3"/>
    <dgm:cxn modelId="{C8C2C6B5-07C4-4AA6-BA3B-1B42A10FDEEE}" type="presParOf" srcId="{D84778AC-536D-4927-AB9A-CA320F9A1ECD}" destId="{294B9E03-AE43-4DF0-AE22-4E29C805E5D0}" srcOrd="6" destOrd="0" presId="urn:microsoft.com/office/officeart/2005/8/layout/bProcess3"/>
    <dgm:cxn modelId="{9673BF36-5CFB-4264-9BC7-D12DF68141D6}" type="presParOf" srcId="{D84778AC-536D-4927-AB9A-CA320F9A1ECD}" destId="{3087AD3B-5568-4AE4-B44F-7D46F56E9924}" srcOrd="7" destOrd="0" presId="urn:microsoft.com/office/officeart/2005/8/layout/bProcess3"/>
    <dgm:cxn modelId="{D8B8BA2E-98FF-4025-942A-4940F8A97B94}" type="presParOf" srcId="{3087AD3B-5568-4AE4-B44F-7D46F56E9924}" destId="{37F129B2-9AA4-444D-BD4D-75A6552769D0}" srcOrd="0" destOrd="0" presId="urn:microsoft.com/office/officeart/2005/8/layout/bProcess3"/>
    <dgm:cxn modelId="{9DFCD5A7-B5D7-4FB0-8E42-D6FB9F3F4969}" type="presParOf" srcId="{D84778AC-536D-4927-AB9A-CA320F9A1ECD}" destId="{1C467F30-8B14-414F-8319-B115F84788C8}" srcOrd="8" destOrd="0" presId="urn:microsoft.com/office/officeart/2005/8/layout/bProcess3"/>
    <dgm:cxn modelId="{A0ECE451-9859-453E-B356-209FCD695057}" type="presParOf" srcId="{D84778AC-536D-4927-AB9A-CA320F9A1ECD}" destId="{FD2C1C54-B7F0-462A-A383-4EDDEADE5A83}" srcOrd="9" destOrd="0" presId="urn:microsoft.com/office/officeart/2005/8/layout/bProcess3"/>
    <dgm:cxn modelId="{6455DAFB-8606-4CDD-AEA3-F0A755D3F800}" type="presParOf" srcId="{FD2C1C54-B7F0-462A-A383-4EDDEADE5A83}" destId="{5C30BA89-2E08-47EA-AFF7-64BC0E26E928}" srcOrd="0" destOrd="0" presId="urn:microsoft.com/office/officeart/2005/8/layout/bProcess3"/>
    <dgm:cxn modelId="{F417D6C9-98DA-431D-9B2D-27EA89E4F6F7}" type="presParOf" srcId="{D84778AC-536D-4927-AB9A-CA320F9A1ECD}" destId="{A21F00A1-E0C5-4B6C-A4B7-303F5B570CC7}" srcOrd="10" destOrd="0" presId="urn:microsoft.com/office/officeart/2005/8/layout/bProcess3"/>
    <dgm:cxn modelId="{78710081-6BCE-410D-8570-AA6B660F3F22}" type="presParOf" srcId="{D84778AC-536D-4927-AB9A-CA320F9A1ECD}" destId="{6A380B63-B20A-4595-AA0B-ADD093F30786}" srcOrd="11" destOrd="0" presId="urn:microsoft.com/office/officeart/2005/8/layout/bProcess3"/>
    <dgm:cxn modelId="{C9522D23-B1D4-4B77-9BEE-52F20B51D2AE}" type="presParOf" srcId="{6A380B63-B20A-4595-AA0B-ADD093F30786}" destId="{7753798E-0847-4D13-86AE-DAF4831A1A6F}" srcOrd="0" destOrd="0" presId="urn:microsoft.com/office/officeart/2005/8/layout/bProcess3"/>
    <dgm:cxn modelId="{AFDC9113-91A4-48F3-A5A1-A441CFC40F49}" type="presParOf" srcId="{D84778AC-536D-4927-AB9A-CA320F9A1ECD}" destId="{4D178E85-9C53-4619-A5DE-8AA79BDF39E7}" srcOrd="12" destOrd="0" presId="urn:microsoft.com/office/officeart/2005/8/layout/bProcess3"/>
    <dgm:cxn modelId="{6F00EB5E-C9E2-4687-8297-DB649376864B}" type="presParOf" srcId="{D84778AC-536D-4927-AB9A-CA320F9A1ECD}" destId="{97CF4235-2D77-47DA-A6FC-3ECCBD80B6A0}" srcOrd="13" destOrd="0" presId="urn:microsoft.com/office/officeart/2005/8/layout/bProcess3"/>
    <dgm:cxn modelId="{1415D5AE-EE6D-46D4-AAC2-EE80EDB8798E}" type="presParOf" srcId="{97CF4235-2D77-47DA-A6FC-3ECCBD80B6A0}" destId="{A19108C2-9165-46F3-9E09-F9C766A6F497}" srcOrd="0" destOrd="0" presId="urn:microsoft.com/office/officeart/2005/8/layout/bProcess3"/>
    <dgm:cxn modelId="{ADCEA3D7-2975-49BF-84C7-03921DCB0408}" type="presParOf" srcId="{D84778AC-536D-4927-AB9A-CA320F9A1ECD}" destId="{113180DD-6FF3-4144-89AA-8D965540E6ED}" srcOrd="14" destOrd="0" presId="urn:microsoft.com/office/officeart/2005/8/layout/bProcess3"/>
    <dgm:cxn modelId="{60ACB0A9-D311-433C-9730-8ECDD9D5D0B3}" type="presParOf" srcId="{D84778AC-536D-4927-AB9A-CA320F9A1ECD}" destId="{1943042C-2EF7-481E-AAD3-B8790D9D2E3C}" srcOrd="15" destOrd="0" presId="urn:microsoft.com/office/officeart/2005/8/layout/bProcess3"/>
    <dgm:cxn modelId="{4AF0F40E-66D9-4870-A775-741DF6AA18CB}" type="presParOf" srcId="{1943042C-2EF7-481E-AAD3-B8790D9D2E3C}" destId="{A88B8DF2-CBAE-4ED3-849B-924176053E0B}" srcOrd="0" destOrd="0" presId="urn:microsoft.com/office/officeart/2005/8/layout/bProcess3"/>
    <dgm:cxn modelId="{D7A46CA0-B209-477C-8745-B3E8F691591E}" type="presParOf" srcId="{D84778AC-536D-4927-AB9A-CA320F9A1ECD}" destId="{D416A5A6-4112-47F4-AA6D-DC2D98AE0490}" srcOrd="16" destOrd="0" presId="urn:microsoft.com/office/officeart/2005/8/layout/bProcess3"/>
    <dgm:cxn modelId="{FA3E11B9-F828-46DE-8224-01AE5D1FB529}" type="presParOf" srcId="{D84778AC-536D-4927-AB9A-CA320F9A1ECD}" destId="{0A401C6F-3E49-4C2F-9891-DC5AFAC57A82}" srcOrd="17" destOrd="0" presId="urn:microsoft.com/office/officeart/2005/8/layout/bProcess3"/>
    <dgm:cxn modelId="{5939A317-B22D-451B-97D2-936E19EFAB20}" type="presParOf" srcId="{0A401C6F-3E49-4C2F-9891-DC5AFAC57A82}" destId="{1474B91E-403C-4C19-95BA-BFFC0F33D585}" srcOrd="0" destOrd="0" presId="urn:microsoft.com/office/officeart/2005/8/layout/bProcess3"/>
    <dgm:cxn modelId="{7E2E8C96-4664-41C2-B8AD-57C35F6CECC1}" type="presParOf" srcId="{D84778AC-536D-4927-AB9A-CA320F9A1ECD}" destId="{C00EC4B4-464A-47DF-AB18-464A34016AFC}" srcOrd="18" destOrd="0" presId="urn:microsoft.com/office/officeart/2005/8/layout/bProcess3"/>
    <dgm:cxn modelId="{AB9181B7-74D5-4D59-BEC4-A3EA02D368DF}" type="presParOf" srcId="{D84778AC-536D-4927-AB9A-CA320F9A1ECD}" destId="{84F5714E-BA5E-4C44-AF85-B785C7699193}" srcOrd="19" destOrd="0" presId="urn:microsoft.com/office/officeart/2005/8/layout/bProcess3"/>
    <dgm:cxn modelId="{EBD6C8A9-CE83-430F-AFC3-5AB4678F8F74}" type="presParOf" srcId="{84F5714E-BA5E-4C44-AF85-B785C7699193}" destId="{FE7E154E-F80B-4253-83F1-76C25BBCFD2D}" srcOrd="0" destOrd="0" presId="urn:microsoft.com/office/officeart/2005/8/layout/bProcess3"/>
    <dgm:cxn modelId="{D0AFFFC2-B7D2-4A8A-B237-61CCDE08FD45}" type="presParOf" srcId="{D84778AC-536D-4927-AB9A-CA320F9A1ECD}" destId="{BEC85BBE-C973-49BE-8186-579DC45FD222}" srcOrd="20" destOrd="0" presId="urn:microsoft.com/office/officeart/2005/8/layout/bProcess3"/>
    <dgm:cxn modelId="{0A30A33A-379F-432D-894B-D5860048C8AB}" type="presParOf" srcId="{D84778AC-536D-4927-AB9A-CA320F9A1ECD}" destId="{D4BAB384-0951-497F-B6A4-5CC94C8E36DA}" srcOrd="21" destOrd="0" presId="urn:microsoft.com/office/officeart/2005/8/layout/bProcess3"/>
    <dgm:cxn modelId="{526CC9A2-C2A7-4F5B-B781-81E337D065B9}" type="presParOf" srcId="{D4BAB384-0951-497F-B6A4-5CC94C8E36DA}" destId="{435942D7-7D1C-43BF-887A-0E378E729E93}" srcOrd="0" destOrd="0" presId="urn:microsoft.com/office/officeart/2005/8/layout/bProcess3"/>
    <dgm:cxn modelId="{282A327D-4888-47EE-B839-7FBA7254979C}" type="presParOf" srcId="{D84778AC-536D-4927-AB9A-CA320F9A1ECD}" destId="{A004E08F-AB7D-4864-8A39-A96FC6B3A527}" srcOrd="22" destOrd="0" presId="urn:microsoft.com/office/officeart/2005/8/layout/bProcess3"/>
    <dgm:cxn modelId="{0795E0AC-DC47-46B2-8278-DE06AE43251D}" type="presParOf" srcId="{D84778AC-536D-4927-AB9A-CA320F9A1ECD}" destId="{119791D2-3A74-4D90-8C7F-1AC9288FFBE6}" srcOrd="23" destOrd="0" presId="urn:microsoft.com/office/officeart/2005/8/layout/bProcess3"/>
    <dgm:cxn modelId="{37134260-8B3C-45FA-9B28-BD61B518C8F4}" type="presParOf" srcId="{119791D2-3A74-4D90-8C7F-1AC9288FFBE6}" destId="{9A61CA3F-AB35-4652-B98E-8E57B174FA68}" srcOrd="0" destOrd="0" presId="urn:microsoft.com/office/officeart/2005/8/layout/bProcess3"/>
    <dgm:cxn modelId="{8B23B839-4B51-4E2D-9767-63141C221555}" type="presParOf" srcId="{D84778AC-536D-4927-AB9A-CA320F9A1ECD}" destId="{5E708717-7A68-4456-AD34-12D535BF8172}" srcOrd="24" destOrd="0" presId="urn:microsoft.com/office/officeart/2005/8/layout/bProcess3"/>
    <dgm:cxn modelId="{C82F82A9-0378-499A-8001-6E0B0C39CB30}" type="presParOf" srcId="{D84778AC-536D-4927-AB9A-CA320F9A1ECD}" destId="{D67C7666-18D5-4CCA-ACAA-CEEAFCBF901E}" srcOrd="25" destOrd="0" presId="urn:microsoft.com/office/officeart/2005/8/layout/bProcess3"/>
    <dgm:cxn modelId="{35BBB95D-3ADB-4B8E-8BDB-5C5145941CD4}" type="presParOf" srcId="{D67C7666-18D5-4CCA-ACAA-CEEAFCBF901E}" destId="{FEB7E0DC-0B64-4061-BD8A-0C5F4E43070A}" srcOrd="0" destOrd="0" presId="urn:microsoft.com/office/officeart/2005/8/layout/bProcess3"/>
    <dgm:cxn modelId="{2BCC022B-6A40-4DCE-83CD-C2AA7A843CC2}" type="presParOf" srcId="{D84778AC-536D-4927-AB9A-CA320F9A1ECD}" destId="{29762A30-F85E-430B-8835-8913EDB9CC2A}" srcOrd="26" destOrd="0" presId="urn:microsoft.com/office/officeart/2005/8/layout/bProcess3"/>
    <dgm:cxn modelId="{77FEBD34-F557-49A5-8928-0603E017DC93}" type="presParOf" srcId="{D84778AC-536D-4927-AB9A-CA320F9A1ECD}" destId="{99BECA96-B12B-4F56-931F-34D3012ED79A}" srcOrd="27" destOrd="0" presId="urn:microsoft.com/office/officeart/2005/8/layout/bProcess3"/>
    <dgm:cxn modelId="{71B8DC69-4806-4694-A454-0021EE45E60E}" type="presParOf" srcId="{99BECA96-B12B-4F56-931F-34D3012ED79A}" destId="{6B65AB98-2C02-4206-BF86-D52723CEBABC}" srcOrd="0" destOrd="0" presId="urn:microsoft.com/office/officeart/2005/8/layout/bProcess3"/>
    <dgm:cxn modelId="{26E69937-0E77-4B76-8F0E-556E5BED888E}" type="presParOf" srcId="{D84778AC-536D-4927-AB9A-CA320F9A1ECD}" destId="{6C91A1EC-F29E-4073-AD2B-C5776D778A3F}" srcOrd="2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B9B5992-822C-4A6F-9179-CB6CD1B6A70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8F01814-63A8-48A5-861F-81B39D43FB40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E2E3F-C7A1-4AB1-A5D4-AE89100AF35F}" type="par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0DAD0B14-CACF-45F0-8F69-3250FD1E1B55}" type="sib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C5A83394-2CDE-464F-935D-40EBEBBB563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4B252-38FD-4FDF-A23B-E37F936065BC}" type="par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B3A3CDF7-3225-4447-9470-B9F70EC71DF4}" type="sib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D1CC59D6-11C7-4C63-A41B-FC2EF48383B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1E1F9C-9506-46FE-91B9-BDA33ECDBEF5}" type="par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0FD71D39-3029-424D-BDDB-49C7041D8CE2}" type="sib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25C06575-FD2D-4B8E-A5F5-1A54B5485CD3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ED2B9-0FEC-4022-9D54-37B43FB6A042}" type="par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A136AA36-852C-4327-920D-8226BFB44B75}" type="sib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7B6DE6BF-E4EB-4B18-AA19-301077E976C6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C01A11-CF89-41B8-8FAD-8B8DD051F139}" type="par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C531F68D-59F6-46F6-92B1-126725BE0F94}" type="sib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6B910D8A-23C8-4717-A1A8-C85E4D95AF5D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D8D11B-8BC7-415E-AF73-B132E7D5EA97}" type="par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B9043E6F-8BFF-483C-8790-EE176A0F50D4}" type="sib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FBBB7207-93C0-4929-BF72-8B0AB93AB87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941E8A-59B0-43D5-92FD-5812F0093E0B}" type="par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FB90AEBD-E701-462E-B6E3-292B960B7FC4}" type="sib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07592EBC-3543-4246-93BC-BDCFFBFD30F5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0D1E01-9836-4B5F-9F8F-5B78E76A74D9}" type="par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E9C1A674-B1D4-45D9-A743-243FB3CC3589}" type="sib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9F954DD9-62DC-4FFD-8D5A-2C97A0F1B2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F04E9D-948E-4AE7-94BD-D4F03D1F6141}" type="par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2D4FD320-A887-441E-8F75-9874598FBC8E}" type="sib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6374FF48-3976-42CB-93E3-894B354A63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43B142-373D-4C35-9FB7-9F0187D7BEC0}" type="par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2F247D8F-3897-4F74-8BB6-DFF9DB2CD6AF}" type="sib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5CD9443F-7464-4C68-9E36-BA8B9F8F249A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5B8F1-988F-4788-9C67-E01487B493B0}" type="par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3F848DEE-9034-496E-A310-8E1CE2ADEA03}" type="sib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2A6CBAF5-BC8C-4164-BED5-804728FCE8E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2396C0-C6B8-4066-9244-6FAC4C88FD8D}" type="par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E097C457-50AA-4A69-AE85-EE8474A47458}" type="sib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4F2BD606-A875-41B5-9290-C052387515E9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97BBD-6000-4B7D-AB6A-375018E8CCBC}" type="par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5EE3EF6F-3660-40B4-86C9-E4AA1C023493}" type="sib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63D8E34D-A512-4838-ABB7-42456C13913B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4D8DC-AAAB-4595-BA02-D7ACDA850137}" type="par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F8D164E3-AC9D-4F64-996C-0B08926A01FA}" type="sib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9FD111AF-5E71-47A7-9EC9-08A3B626B75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2ED938-09CA-42D4-81ED-1DDAC41E4809}" type="par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801F8819-13D1-4317-A356-A4BCC790BA5B}" type="sib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D84778AC-536D-4927-AB9A-CA320F9A1ECD}" type="pres">
      <dgm:prSet presAssocID="{3B9B5992-822C-4A6F-9179-CB6CD1B6A70C}" presName="Name0" presStyleCnt="0">
        <dgm:presLayoutVars>
          <dgm:dir/>
          <dgm:resizeHandles val="exact"/>
        </dgm:presLayoutVars>
      </dgm:prSet>
      <dgm:spPr/>
    </dgm:pt>
    <dgm:pt modelId="{D134649E-BCAB-428C-8976-C0307943D988}" type="pres">
      <dgm:prSet presAssocID="{18F01814-63A8-48A5-861F-81B39D43FB40}" presName="node" presStyleLbl="node1" presStyleIdx="0" presStyleCnt="15" custScaleX="142888">
        <dgm:presLayoutVars>
          <dgm:bulletEnabled val="1"/>
        </dgm:presLayoutVars>
      </dgm:prSet>
      <dgm:spPr/>
    </dgm:pt>
    <dgm:pt modelId="{74072F48-AC43-4569-BB0D-957140289B71}" type="pres">
      <dgm:prSet presAssocID="{0DAD0B14-CACF-45F0-8F69-3250FD1E1B55}" presName="sibTrans" presStyleLbl="sibTrans1D1" presStyleIdx="0" presStyleCnt="14"/>
      <dgm:spPr/>
    </dgm:pt>
    <dgm:pt modelId="{E6A2B443-6858-4062-9BA3-FB32255232AA}" type="pres">
      <dgm:prSet presAssocID="{0DAD0B14-CACF-45F0-8F69-3250FD1E1B55}" presName="connectorText" presStyleLbl="sibTrans1D1" presStyleIdx="0" presStyleCnt="14"/>
      <dgm:spPr/>
    </dgm:pt>
    <dgm:pt modelId="{E8F73294-3B74-42D8-92EB-DEB3A197FED8}" type="pres">
      <dgm:prSet presAssocID="{C5A83394-2CDE-464F-935D-40EBEBBB563B}" presName="node" presStyleLbl="node1" presStyleIdx="1" presStyleCnt="15">
        <dgm:presLayoutVars>
          <dgm:bulletEnabled val="1"/>
        </dgm:presLayoutVars>
      </dgm:prSet>
      <dgm:spPr/>
    </dgm:pt>
    <dgm:pt modelId="{5F7C6955-E538-403F-9E72-0EBC462FEBBA}" type="pres">
      <dgm:prSet presAssocID="{B3A3CDF7-3225-4447-9470-B9F70EC71DF4}" presName="sibTrans" presStyleLbl="sibTrans1D1" presStyleIdx="1" presStyleCnt="14"/>
      <dgm:spPr/>
    </dgm:pt>
    <dgm:pt modelId="{3644A018-539F-4E20-A924-7E4D05D6B76D}" type="pres">
      <dgm:prSet presAssocID="{B3A3CDF7-3225-4447-9470-B9F70EC71DF4}" presName="connectorText" presStyleLbl="sibTrans1D1" presStyleIdx="1" presStyleCnt="14"/>
      <dgm:spPr/>
    </dgm:pt>
    <dgm:pt modelId="{2A8C0E4D-6A7D-4AB4-BA3F-79DF303B76B0}" type="pres">
      <dgm:prSet presAssocID="{D1CC59D6-11C7-4C63-A41B-FC2EF48383BB}" presName="node" presStyleLbl="node1" presStyleIdx="2" presStyleCnt="15">
        <dgm:presLayoutVars>
          <dgm:bulletEnabled val="1"/>
        </dgm:presLayoutVars>
      </dgm:prSet>
      <dgm:spPr/>
    </dgm:pt>
    <dgm:pt modelId="{8C6E111C-CD21-4609-9B5F-3F76F53554C9}" type="pres">
      <dgm:prSet presAssocID="{0FD71D39-3029-424D-BDDB-49C7041D8CE2}" presName="sibTrans" presStyleLbl="sibTrans1D1" presStyleIdx="2" presStyleCnt="14"/>
      <dgm:spPr/>
    </dgm:pt>
    <dgm:pt modelId="{3A417A8E-91C3-4407-B462-D1C11BD6B0AE}" type="pres">
      <dgm:prSet presAssocID="{0FD71D39-3029-424D-BDDB-49C7041D8CE2}" presName="connectorText" presStyleLbl="sibTrans1D1" presStyleIdx="2" presStyleCnt="14"/>
      <dgm:spPr/>
    </dgm:pt>
    <dgm:pt modelId="{294B9E03-AE43-4DF0-AE22-4E29C805E5D0}" type="pres">
      <dgm:prSet presAssocID="{25C06575-FD2D-4B8E-A5F5-1A54B5485CD3}" presName="node" presStyleLbl="node1" presStyleIdx="3" presStyleCnt="15">
        <dgm:presLayoutVars>
          <dgm:bulletEnabled val="1"/>
        </dgm:presLayoutVars>
      </dgm:prSet>
      <dgm:spPr/>
    </dgm:pt>
    <dgm:pt modelId="{3087AD3B-5568-4AE4-B44F-7D46F56E9924}" type="pres">
      <dgm:prSet presAssocID="{A136AA36-852C-4327-920D-8226BFB44B75}" presName="sibTrans" presStyleLbl="sibTrans1D1" presStyleIdx="3" presStyleCnt="14"/>
      <dgm:spPr/>
    </dgm:pt>
    <dgm:pt modelId="{37F129B2-9AA4-444D-BD4D-75A6552769D0}" type="pres">
      <dgm:prSet presAssocID="{A136AA36-852C-4327-920D-8226BFB44B75}" presName="connectorText" presStyleLbl="sibTrans1D1" presStyleIdx="3" presStyleCnt="14"/>
      <dgm:spPr/>
    </dgm:pt>
    <dgm:pt modelId="{1C467F30-8B14-414F-8319-B115F84788C8}" type="pres">
      <dgm:prSet presAssocID="{7B6DE6BF-E4EB-4B18-AA19-301077E976C6}" presName="node" presStyleLbl="node1" presStyleIdx="4" presStyleCnt="15">
        <dgm:presLayoutVars>
          <dgm:bulletEnabled val="1"/>
        </dgm:presLayoutVars>
      </dgm:prSet>
      <dgm:spPr/>
    </dgm:pt>
    <dgm:pt modelId="{FD2C1C54-B7F0-462A-A383-4EDDEADE5A83}" type="pres">
      <dgm:prSet presAssocID="{C531F68D-59F6-46F6-92B1-126725BE0F94}" presName="sibTrans" presStyleLbl="sibTrans1D1" presStyleIdx="4" presStyleCnt="14"/>
      <dgm:spPr/>
    </dgm:pt>
    <dgm:pt modelId="{5C30BA89-2E08-47EA-AFF7-64BC0E26E928}" type="pres">
      <dgm:prSet presAssocID="{C531F68D-59F6-46F6-92B1-126725BE0F94}" presName="connectorText" presStyleLbl="sibTrans1D1" presStyleIdx="4" presStyleCnt="14"/>
      <dgm:spPr/>
    </dgm:pt>
    <dgm:pt modelId="{A21F00A1-E0C5-4B6C-A4B7-303F5B570CC7}" type="pres">
      <dgm:prSet presAssocID="{6B910D8A-23C8-4717-A1A8-C85E4D95AF5D}" presName="node" presStyleLbl="node1" presStyleIdx="5" presStyleCnt="15">
        <dgm:presLayoutVars>
          <dgm:bulletEnabled val="1"/>
        </dgm:presLayoutVars>
      </dgm:prSet>
      <dgm:spPr/>
    </dgm:pt>
    <dgm:pt modelId="{6A380B63-B20A-4595-AA0B-ADD093F30786}" type="pres">
      <dgm:prSet presAssocID="{B9043E6F-8BFF-483C-8790-EE176A0F50D4}" presName="sibTrans" presStyleLbl="sibTrans1D1" presStyleIdx="5" presStyleCnt="14"/>
      <dgm:spPr/>
    </dgm:pt>
    <dgm:pt modelId="{7753798E-0847-4D13-86AE-DAF4831A1A6F}" type="pres">
      <dgm:prSet presAssocID="{B9043E6F-8BFF-483C-8790-EE176A0F50D4}" presName="connectorText" presStyleLbl="sibTrans1D1" presStyleIdx="5" presStyleCnt="14"/>
      <dgm:spPr/>
    </dgm:pt>
    <dgm:pt modelId="{4D178E85-9C53-4619-A5DE-8AA79BDF39E7}" type="pres">
      <dgm:prSet presAssocID="{FBBB7207-93C0-4929-BF72-8B0AB93AB877}" presName="node" presStyleLbl="node1" presStyleIdx="6" presStyleCnt="15">
        <dgm:presLayoutVars>
          <dgm:bulletEnabled val="1"/>
        </dgm:presLayoutVars>
      </dgm:prSet>
      <dgm:spPr/>
    </dgm:pt>
    <dgm:pt modelId="{97CF4235-2D77-47DA-A6FC-3ECCBD80B6A0}" type="pres">
      <dgm:prSet presAssocID="{FB90AEBD-E701-462E-B6E3-292B960B7FC4}" presName="sibTrans" presStyleLbl="sibTrans1D1" presStyleIdx="6" presStyleCnt="14"/>
      <dgm:spPr/>
    </dgm:pt>
    <dgm:pt modelId="{A19108C2-9165-46F3-9E09-F9C766A6F497}" type="pres">
      <dgm:prSet presAssocID="{FB90AEBD-E701-462E-B6E3-292B960B7FC4}" presName="connectorText" presStyleLbl="sibTrans1D1" presStyleIdx="6" presStyleCnt="14"/>
      <dgm:spPr/>
    </dgm:pt>
    <dgm:pt modelId="{113180DD-6FF3-4144-89AA-8D965540E6ED}" type="pres">
      <dgm:prSet presAssocID="{07592EBC-3543-4246-93BC-BDCFFBFD30F5}" presName="node" presStyleLbl="node1" presStyleIdx="7" presStyleCnt="15">
        <dgm:presLayoutVars>
          <dgm:bulletEnabled val="1"/>
        </dgm:presLayoutVars>
      </dgm:prSet>
      <dgm:spPr/>
    </dgm:pt>
    <dgm:pt modelId="{1943042C-2EF7-481E-AAD3-B8790D9D2E3C}" type="pres">
      <dgm:prSet presAssocID="{E9C1A674-B1D4-45D9-A743-243FB3CC3589}" presName="sibTrans" presStyleLbl="sibTrans1D1" presStyleIdx="7" presStyleCnt="14"/>
      <dgm:spPr/>
    </dgm:pt>
    <dgm:pt modelId="{A88B8DF2-CBAE-4ED3-849B-924176053E0B}" type="pres">
      <dgm:prSet presAssocID="{E9C1A674-B1D4-45D9-A743-243FB3CC3589}" presName="connectorText" presStyleLbl="sibTrans1D1" presStyleIdx="7" presStyleCnt="14"/>
      <dgm:spPr/>
    </dgm:pt>
    <dgm:pt modelId="{D416A5A6-4112-47F4-AA6D-DC2D98AE0490}" type="pres">
      <dgm:prSet presAssocID="{9F954DD9-62DC-4FFD-8D5A-2C97A0F1B21E}" presName="node" presStyleLbl="node1" presStyleIdx="8" presStyleCnt="15" custScaleX="157430">
        <dgm:presLayoutVars>
          <dgm:bulletEnabled val="1"/>
        </dgm:presLayoutVars>
      </dgm:prSet>
      <dgm:spPr/>
    </dgm:pt>
    <dgm:pt modelId="{0A401C6F-3E49-4C2F-9891-DC5AFAC57A82}" type="pres">
      <dgm:prSet presAssocID="{2D4FD320-A887-441E-8F75-9874598FBC8E}" presName="sibTrans" presStyleLbl="sibTrans1D1" presStyleIdx="8" presStyleCnt="14"/>
      <dgm:spPr/>
    </dgm:pt>
    <dgm:pt modelId="{1474B91E-403C-4C19-95BA-BFFC0F33D585}" type="pres">
      <dgm:prSet presAssocID="{2D4FD320-A887-441E-8F75-9874598FBC8E}" presName="connectorText" presStyleLbl="sibTrans1D1" presStyleIdx="8" presStyleCnt="14"/>
      <dgm:spPr/>
    </dgm:pt>
    <dgm:pt modelId="{C00EC4B4-464A-47DF-AB18-464A34016AFC}" type="pres">
      <dgm:prSet presAssocID="{6374FF48-3976-42CB-93E3-894B354A631E}" presName="node" presStyleLbl="node1" presStyleIdx="9" presStyleCnt="15">
        <dgm:presLayoutVars>
          <dgm:bulletEnabled val="1"/>
        </dgm:presLayoutVars>
      </dgm:prSet>
      <dgm:spPr/>
    </dgm:pt>
    <dgm:pt modelId="{84F5714E-BA5E-4C44-AF85-B785C7699193}" type="pres">
      <dgm:prSet presAssocID="{2F247D8F-3897-4F74-8BB6-DFF9DB2CD6AF}" presName="sibTrans" presStyleLbl="sibTrans1D1" presStyleIdx="9" presStyleCnt="14"/>
      <dgm:spPr/>
    </dgm:pt>
    <dgm:pt modelId="{FE7E154E-F80B-4253-83F1-76C25BBCFD2D}" type="pres">
      <dgm:prSet presAssocID="{2F247D8F-3897-4F74-8BB6-DFF9DB2CD6AF}" presName="connectorText" presStyleLbl="sibTrans1D1" presStyleIdx="9" presStyleCnt="14"/>
      <dgm:spPr/>
    </dgm:pt>
    <dgm:pt modelId="{BEC85BBE-C973-49BE-8186-579DC45FD222}" type="pres">
      <dgm:prSet presAssocID="{63D8E34D-A512-4838-ABB7-42456C13913B}" presName="node" presStyleLbl="node1" presStyleIdx="10" presStyleCnt="15">
        <dgm:presLayoutVars>
          <dgm:bulletEnabled val="1"/>
        </dgm:presLayoutVars>
      </dgm:prSet>
      <dgm:spPr/>
    </dgm:pt>
    <dgm:pt modelId="{D4BAB384-0951-497F-B6A4-5CC94C8E36DA}" type="pres">
      <dgm:prSet presAssocID="{F8D164E3-AC9D-4F64-996C-0B08926A01FA}" presName="sibTrans" presStyleLbl="sibTrans1D1" presStyleIdx="10" presStyleCnt="14"/>
      <dgm:spPr/>
    </dgm:pt>
    <dgm:pt modelId="{435942D7-7D1C-43BF-887A-0E378E729E93}" type="pres">
      <dgm:prSet presAssocID="{F8D164E3-AC9D-4F64-996C-0B08926A01FA}" presName="connectorText" presStyleLbl="sibTrans1D1" presStyleIdx="10" presStyleCnt="14"/>
      <dgm:spPr/>
    </dgm:pt>
    <dgm:pt modelId="{A004E08F-AB7D-4864-8A39-A96FC6B3A527}" type="pres">
      <dgm:prSet presAssocID="{9FD111AF-5E71-47A7-9EC9-08A3B626B757}" presName="node" presStyleLbl="node1" presStyleIdx="11" presStyleCnt="15">
        <dgm:presLayoutVars>
          <dgm:bulletEnabled val="1"/>
        </dgm:presLayoutVars>
      </dgm:prSet>
      <dgm:spPr/>
    </dgm:pt>
    <dgm:pt modelId="{119791D2-3A74-4D90-8C7F-1AC9288FFBE6}" type="pres">
      <dgm:prSet presAssocID="{801F8819-13D1-4317-A356-A4BCC790BA5B}" presName="sibTrans" presStyleLbl="sibTrans1D1" presStyleIdx="11" presStyleCnt="14"/>
      <dgm:spPr/>
    </dgm:pt>
    <dgm:pt modelId="{9A61CA3F-AB35-4652-B98E-8E57B174FA68}" type="pres">
      <dgm:prSet presAssocID="{801F8819-13D1-4317-A356-A4BCC790BA5B}" presName="connectorText" presStyleLbl="sibTrans1D1" presStyleIdx="11" presStyleCnt="14"/>
      <dgm:spPr/>
    </dgm:pt>
    <dgm:pt modelId="{5E708717-7A68-4456-AD34-12D535BF8172}" type="pres">
      <dgm:prSet presAssocID="{5CD9443F-7464-4C68-9E36-BA8B9F8F249A}" presName="node" presStyleLbl="node1" presStyleIdx="12" presStyleCnt="15">
        <dgm:presLayoutVars>
          <dgm:bulletEnabled val="1"/>
        </dgm:presLayoutVars>
      </dgm:prSet>
      <dgm:spPr/>
    </dgm:pt>
    <dgm:pt modelId="{D67C7666-18D5-4CCA-ACAA-CEEAFCBF901E}" type="pres">
      <dgm:prSet presAssocID="{3F848DEE-9034-496E-A310-8E1CE2ADEA03}" presName="sibTrans" presStyleLbl="sibTrans1D1" presStyleIdx="12" presStyleCnt="14"/>
      <dgm:spPr/>
    </dgm:pt>
    <dgm:pt modelId="{FEB7E0DC-0B64-4061-BD8A-0C5F4E43070A}" type="pres">
      <dgm:prSet presAssocID="{3F848DEE-9034-496E-A310-8E1CE2ADEA03}" presName="connectorText" presStyleLbl="sibTrans1D1" presStyleIdx="12" presStyleCnt="14"/>
      <dgm:spPr/>
    </dgm:pt>
    <dgm:pt modelId="{29762A30-F85E-430B-8835-8913EDB9CC2A}" type="pres">
      <dgm:prSet presAssocID="{2A6CBAF5-BC8C-4164-BED5-804728FCE8EE}" presName="node" presStyleLbl="node1" presStyleIdx="13" presStyleCnt="15">
        <dgm:presLayoutVars>
          <dgm:bulletEnabled val="1"/>
        </dgm:presLayoutVars>
      </dgm:prSet>
      <dgm:spPr/>
    </dgm:pt>
    <dgm:pt modelId="{99BECA96-B12B-4F56-931F-34D3012ED79A}" type="pres">
      <dgm:prSet presAssocID="{E097C457-50AA-4A69-AE85-EE8474A47458}" presName="sibTrans" presStyleLbl="sibTrans1D1" presStyleIdx="13" presStyleCnt="14"/>
      <dgm:spPr/>
    </dgm:pt>
    <dgm:pt modelId="{6B65AB98-2C02-4206-BF86-D52723CEBABC}" type="pres">
      <dgm:prSet presAssocID="{E097C457-50AA-4A69-AE85-EE8474A47458}" presName="connectorText" presStyleLbl="sibTrans1D1" presStyleIdx="13" presStyleCnt="14"/>
      <dgm:spPr/>
    </dgm:pt>
    <dgm:pt modelId="{6C91A1EC-F29E-4073-AD2B-C5776D778A3F}" type="pres">
      <dgm:prSet presAssocID="{4F2BD606-A875-41B5-9290-C052387515E9}" presName="node" presStyleLbl="node1" presStyleIdx="14" presStyleCnt="15">
        <dgm:presLayoutVars>
          <dgm:bulletEnabled val="1"/>
        </dgm:presLayoutVars>
      </dgm:prSet>
      <dgm:spPr/>
    </dgm:pt>
  </dgm:ptLst>
  <dgm:cxnLst>
    <dgm:cxn modelId="{97256A00-895F-49C8-8612-90C05653ECDE}" srcId="{3B9B5992-822C-4A6F-9179-CB6CD1B6A70C}" destId="{FBBB7207-93C0-4929-BF72-8B0AB93AB877}" srcOrd="6" destOrd="0" parTransId="{A5941E8A-59B0-43D5-92FD-5812F0093E0B}" sibTransId="{FB90AEBD-E701-462E-B6E3-292B960B7FC4}"/>
    <dgm:cxn modelId="{682E6F07-8011-448E-BAC4-0C664DFC7CCE}" type="presOf" srcId="{FB90AEBD-E701-462E-B6E3-292B960B7FC4}" destId="{A19108C2-9165-46F3-9E09-F9C766A6F497}" srcOrd="1" destOrd="0" presId="urn:microsoft.com/office/officeart/2005/8/layout/bProcess3"/>
    <dgm:cxn modelId="{486EF407-6AA2-4E46-9419-CB8A4D3BE8B0}" type="presOf" srcId="{6B910D8A-23C8-4717-A1A8-C85E4D95AF5D}" destId="{A21F00A1-E0C5-4B6C-A4B7-303F5B570CC7}" srcOrd="0" destOrd="0" presId="urn:microsoft.com/office/officeart/2005/8/layout/bProcess3"/>
    <dgm:cxn modelId="{94D0640C-1E06-4AF4-85CD-6CB1A7596B64}" type="presOf" srcId="{0FD71D39-3029-424D-BDDB-49C7041D8CE2}" destId="{8C6E111C-CD21-4609-9B5F-3F76F53554C9}" srcOrd="0" destOrd="0" presId="urn:microsoft.com/office/officeart/2005/8/layout/bProcess3"/>
    <dgm:cxn modelId="{780FEC0E-0B54-432F-B491-5BCC293F1A10}" srcId="{3B9B5992-822C-4A6F-9179-CB6CD1B6A70C}" destId="{63D8E34D-A512-4838-ABB7-42456C13913B}" srcOrd="10" destOrd="0" parTransId="{9E14D8DC-AAAB-4595-BA02-D7ACDA850137}" sibTransId="{F8D164E3-AC9D-4F64-996C-0B08926A01FA}"/>
    <dgm:cxn modelId="{E51D2B0F-B136-4FCA-AC4E-5E8CBBB718ED}" type="presOf" srcId="{801F8819-13D1-4317-A356-A4BCC790BA5B}" destId="{9A61CA3F-AB35-4652-B98E-8E57B174FA68}" srcOrd="1" destOrd="0" presId="urn:microsoft.com/office/officeart/2005/8/layout/bProcess3"/>
    <dgm:cxn modelId="{9FD1DD11-7907-4682-BD08-7079DFE687D7}" type="presOf" srcId="{9FD111AF-5E71-47A7-9EC9-08A3B626B757}" destId="{A004E08F-AB7D-4864-8A39-A96FC6B3A527}" srcOrd="0" destOrd="0" presId="urn:microsoft.com/office/officeart/2005/8/layout/bProcess3"/>
    <dgm:cxn modelId="{896F1315-130B-4C13-A6D4-D89A1C5E1479}" type="presOf" srcId="{0DAD0B14-CACF-45F0-8F69-3250FD1E1B55}" destId="{74072F48-AC43-4569-BB0D-957140289B71}" srcOrd="0" destOrd="0" presId="urn:microsoft.com/office/officeart/2005/8/layout/bProcess3"/>
    <dgm:cxn modelId="{49E4DD2F-1BAC-422F-BA37-E6F56D3C5FF5}" type="presOf" srcId="{C5A83394-2CDE-464F-935D-40EBEBBB563B}" destId="{E8F73294-3B74-42D8-92EB-DEB3A197FED8}" srcOrd="0" destOrd="0" presId="urn:microsoft.com/office/officeart/2005/8/layout/bProcess3"/>
    <dgm:cxn modelId="{F2E6E82F-9B98-4840-9C1C-1523A5B0FA6B}" srcId="{3B9B5992-822C-4A6F-9179-CB6CD1B6A70C}" destId="{6374FF48-3976-42CB-93E3-894B354A631E}" srcOrd="9" destOrd="0" parTransId="{4943B142-373D-4C35-9FB7-9F0187D7BEC0}" sibTransId="{2F247D8F-3897-4F74-8BB6-DFF9DB2CD6AF}"/>
    <dgm:cxn modelId="{C0A2FB3F-23FA-4352-8059-BCF439EA9EC2}" type="presOf" srcId="{FB90AEBD-E701-462E-B6E3-292B960B7FC4}" destId="{97CF4235-2D77-47DA-A6FC-3ECCBD80B6A0}" srcOrd="0" destOrd="0" presId="urn:microsoft.com/office/officeart/2005/8/layout/bProcess3"/>
    <dgm:cxn modelId="{42C6855E-ABDE-4A8B-B8EC-8BBFCE39FCCE}" type="presOf" srcId="{5CD9443F-7464-4C68-9E36-BA8B9F8F249A}" destId="{5E708717-7A68-4456-AD34-12D535BF8172}" srcOrd="0" destOrd="0" presId="urn:microsoft.com/office/officeart/2005/8/layout/bProcess3"/>
    <dgm:cxn modelId="{D2101A60-1559-479F-B39B-748830AB04CB}" type="presOf" srcId="{E9C1A674-B1D4-45D9-A743-243FB3CC3589}" destId="{A88B8DF2-CBAE-4ED3-849B-924176053E0B}" srcOrd="1" destOrd="0" presId="urn:microsoft.com/office/officeart/2005/8/layout/bProcess3"/>
    <dgm:cxn modelId="{DB0B6A45-19FF-4409-BB16-40C3690944CD}" srcId="{3B9B5992-822C-4A6F-9179-CB6CD1B6A70C}" destId="{D1CC59D6-11C7-4C63-A41B-FC2EF48383BB}" srcOrd="2" destOrd="0" parTransId="{701E1F9C-9506-46FE-91B9-BDA33ECDBEF5}" sibTransId="{0FD71D39-3029-424D-BDDB-49C7041D8CE2}"/>
    <dgm:cxn modelId="{9C507E47-8939-404B-A5EF-9526419ADFD3}" srcId="{3B9B5992-822C-4A6F-9179-CB6CD1B6A70C}" destId="{18F01814-63A8-48A5-861F-81B39D43FB40}" srcOrd="0" destOrd="0" parTransId="{1BEE2E3F-C7A1-4AB1-A5D4-AE89100AF35F}" sibTransId="{0DAD0B14-CACF-45F0-8F69-3250FD1E1B55}"/>
    <dgm:cxn modelId="{90FF5548-1CEF-4D60-A6E7-93833774CBEF}" type="presOf" srcId="{3F848DEE-9034-496E-A310-8E1CE2ADEA03}" destId="{FEB7E0DC-0B64-4061-BD8A-0C5F4E43070A}" srcOrd="1" destOrd="0" presId="urn:microsoft.com/office/officeart/2005/8/layout/bProcess3"/>
    <dgm:cxn modelId="{E3622449-7127-4AE1-82DE-5030841287DF}" srcId="{3B9B5992-822C-4A6F-9179-CB6CD1B6A70C}" destId="{4F2BD606-A875-41B5-9290-C052387515E9}" srcOrd="14" destOrd="0" parTransId="{31497BBD-6000-4B7D-AB6A-375018E8CCBC}" sibTransId="{5EE3EF6F-3660-40B4-86C9-E4AA1C023493}"/>
    <dgm:cxn modelId="{4B304C6A-56F5-491F-A867-66EF69B75C9A}" type="presOf" srcId="{F8D164E3-AC9D-4F64-996C-0B08926A01FA}" destId="{D4BAB384-0951-497F-B6A4-5CC94C8E36DA}" srcOrd="0" destOrd="0" presId="urn:microsoft.com/office/officeart/2005/8/layout/bProcess3"/>
    <dgm:cxn modelId="{364E4C6A-C250-4D45-8826-9B2608812E4B}" type="presOf" srcId="{3B9B5992-822C-4A6F-9179-CB6CD1B6A70C}" destId="{D84778AC-536D-4927-AB9A-CA320F9A1ECD}" srcOrd="0" destOrd="0" presId="urn:microsoft.com/office/officeart/2005/8/layout/bProcess3"/>
    <dgm:cxn modelId="{CB581B6C-4085-4609-8D00-90C432827E16}" type="presOf" srcId="{3F848DEE-9034-496E-A310-8E1CE2ADEA03}" destId="{D67C7666-18D5-4CCA-ACAA-CEEAFCBF901E}" srcOrd="0" destOrd="0" presId="urn:microsoft.com/office/officeart/2005/8/layout/bProcess3"/>
    <dgm:cxn modelId="{7B5A9D6D-AE00-4CD5-800E-A48C26894302}" type="presOf" srcId="{A136AA36-852C-4327-920D-8226BFB44B75}" destId="{37F129B2-9AA4-444D-BD4D-75A6552769D0}" srcOrd="1" destOrd="0" presId="urn:microsoft.com/office/officeart/2005/8/layout/bProcess3"/>
    <dgm:cxn modelId="{1D659D4E-0626-4D38-8F52-42A6BBE6D6C9}" srcId="{3B9B5992-822C-4A6F-9179-CB6CD1B6A70C}" destId="{C5A83394-2CDE-464F-935D-40EBEBBB563B}" srcOrd="1" destOrd="0" parTransId="{D0B4B252-38FD-4FDF-A23B-E37F936065BC}" sibTransId="{B3A3CDF7-3225-4447-9470-B9F70EC71DF4}"/>
    <dgm:cxn modelId="{AFA03E4F-880C-472F-A5A5-122E2DBC2F1A}" type="presOf" srcId="{9F954DD9-62DC-4FFD-8D5A-2C97A0F1B21E}" destId="{D416A5A6-4112-47F4-AA6D-DC2D98AE0490}" srcOrd="0" destOrd="0" presId="urn:microsoft.com/office/officeart/2005/8/layout/bProcess3"/>
    <dgm:cxn modelId="{DF424B50-E959-4992-BA39-B8A255A13E02}" type="presOf" srcId="{A136AA36-852C-4327-920D-8226BFB44B75}" destId="{3087AD3B-5568-4AE4-B44F-7D46F56E9924}" srcOrd="0" destOrd="0" presId="urn:microsoft.com/office/officeart/2005/8/layout/bProcess3"/>
    <dgm:cxn modelId="{41AC5250-0253-4F0C-85A8-26AFF796A3CA}" type="presOf" srcId="{0DAD0B14-CACF-45F0-8F69-3250FD1E1B55}" destId="{E6A2B443-6858-4062-9BA3-FB32255232AA}" srcOrd="1" destOrd="0" presId="urn:microsoft.com/office/officeart/2005/8/layout/bProcess3"/>
    <dgm:cxn modelId="{5BE6A174-0571-4AC3-935D-4C969D8423B8}" type="presOf" srcId="{0FD71D39-3029-424D-BDDB-49C7041D8CE2}" destId="{3A417A8E-91C3-4407-B462-D1C11BD6B0AE}" srcOrd="1" destOrd="0" presId="urn:microsoft.com/office/officeart/2005/8/layout/bProcess3"/>
    <dgm:cxn modelId="{F4B17A7B-F0F8-4C14-99EA-CB48693C5206}" type="presOf" srcId="{E097C457-50AA-4A69-AE85-EE8474A47458}" destId="{99BECA96-B12B-4F56-931F-34D3012ED79A}" srcOrd="0" destOrd="0" presId="urn:microsoft.com/office/officeart/2005/8/layout/bProcess3"/>
    <dgm:cxn modelId="{ABEBA37C-20FA-4042-B89F-A9734E158275}" type="presOf" srcId="{7B6DE6BF-E4EB-4B18-AA19-301077E976C6}" destId="{1C467F30-8B14-414F-8319-B115F84788C8}" srcOrd="0" destOrd="0" presId="urn:microsoft.com/office/officeart/2005/8/layout/bProcess3"/>
    <dgm:cxn modelId="{1E84857D-7644-4311-8046-8D8ED025870C}" srcId="{3B9B5992-822C-4A6F-9179-CB6CD1B6A70C}" destId="{25C06575-FD2D-4B8E-A5F5-1A54B5485CD3}" srcOrd="3" destOrd="0" parTransId="{A42ED2B9-0FEC-4022-9D54-37B43FB6A042}" sibTransId="{A136AA36-852C-4327-920D-8226BFB44B75}"/>
    <dgm:cxn modelId="{37810B87-F79D-4CFE-8492-791BE9F1DD45}" type="presOf" srcId="{B9043E6F-8BFF-483C-8790-EE176A0F50D4}" destId="{6A380B63-B20A-4595-AA0B-ADD093F30786}" srcOrd="0" destOrd="0" presId="urn:microsoft.com/office/officeart/2005/8/layout/bProcess3"/>
    <dgm:cxn modelId="{542B518A-6B26-486A-B74B-9DA5057DACED}" srcId="{3B9B5992-822C-4A6F-9179-CB6CD1B6A70C}" destId="{07592EBC-3543-4246-93BC-BDCFFBFD30F5}" srcOrd="7" destOrd="0" parTransId="{420D1E01-9836-4B5F-9F8F-5B78E76A74D9}" sibTransId="{E9C1A674-B1D4-45D9-A743-243FB3CC3589}"/>
    <dgm:cxn modelId="{CBA4A18D-D409-4CE2-BC20-4AB1397AFA4A}" type="presOf" srcId="{18F01814-63A8-48A5-861F-81B39D43FB40}" destId="{D134649E-BCAB-428C-8976-C0307943D988}" srcOrd="0" destOrd="0" presId="urn:microsoft.com/office/officeart/2005/8/layout/bProcess3"/>
    <dgm:cxn modelId="{23680999-8AEB-4B35-97E4-F4630FBA17D3}" type="presOf" srcId="{C531F68D-59F6-46F6-92B1-126725BE0F94}" destId="{FD2C1C54-B7F0-462A-A383-4EDDEADE5A83}" srcOrd="0" destOrd="0" presId="urn:microsoft.com/office/officeart/2005/8/layout/bProcess3"/>
    <dgm:cxn modelId="{CE783A99-3B9E-4722-A0C2-D1907B1885D4}" type="presOf" srcId="{B9043E6F-8BFF-483C-8790-EE176A0F50D4}" destId="{7753798E-0847-4D13-86AE-DAF4831A1A6F}" srcOrd="1" destOrd="0" presId="urn:microsoft.com/office/officeart/2005/8/layout/bProcess3"/>
    <dgm:cxn modelId="{322EA599-CFE2-4626-B9CE-3A3ADC0B4610}" type="presOf" srcId="{2F247D8F-3897-4F74-8BB6-DFF9DB2CD6AF}" destId="{FE7E154E-F80B-4253-83F1-76C25BBCFD2D}" srcOrd="1" destOrd="0" presId="urn:microsoft.com/office/officeart/2005/8/layout/bProcess3"/>
    <dgm:cxn modelId="{6A97F49C-42FD-4B0B-9A1C-78826DF377BD}" type="presOf" srcId="{801F8819-13D1-4317-A356-A4BCC790BA5B}" destId="{119791D2-3A74-4D90-8C7F-1AC9288FFBE6}" srcOrd="0" destOrd="0" presId="urn:microsoft.com/office/officeart/2005/8/layout/bProcess3"/>
    <dgm:cxn modelId="{FBE58CA7-A961-462E-A305-E5833864A9CC}" srcId="{3B9B5992-822C-4A6F-9179-CB6CD1B6A70C}" destId="{9FD111AF-5E71-47A7-9EC9-08A3B626B757}" srcOrd="11" destOrd="0" parTransId="{832ED938-09CA-42D4-81ED-1DDAC41E4809}" sibTransId="{801F8819-13D1-4317-A356-A4BCC790BA5B}"/>
    <dgm:cxn modelId="{53414CA8-F126-49F0-A5B2-B40F8483FA92}" type="presOf" srcId="{E097C457-50AA-4A69-AE85-EE8474A47458}" destId="{6B65AB98-2C02-4206-BF86-D52723CEBABC}" srcOrd="1" destOrd="0" presId="urn:microsoft.com/office/officeart/2005/8/layout/bProcess3"/>
    <dgm:cxn modelId="{AF453BA9-E59F-44D6-B7ED-E81BFBF6B3F7}" type="presOf" srcId="{C531F68D-59F6-46F6-92B1-126725BE0F94}" destId="{5C30BA89-2E08-47EA-AFF7-64BC0E26E928}" srcOrd="1" destOrd="0" presId="urn:microsoft.com/office/officeart/2005/8/layout/bProcess3"/>
    <dgm:cxn modelId="{08C973AB-AD8B-4FE0-A37E-0A7FD4F648CC}" type="presOf" srcId="{2A6CBAF5-BC8C-4164-BED5-804728FCE8EE}" destId="{29762A30-F85E-430B-8835-8913EDB9CC2A}" srcOrd="0" destOrd="0" presId="urn:microsoft.com/office/officeart/2005/8/layout/bProcess3"/>
    <dgm:cxn modelId="{9B31E8AC-AE92-47B3-8336-2742C12EE312}" type="presOf" srcId="{63D8E34D-A512-4838-ABB7-42456C13913B}" destId="{BEC85BBE-C973-49BE-8186-579DC45FD222}" srcOrd="0" destOrd="0" presId="urn:microsoft.com/office/officeart/2005/8/layout/bProcess3"/>
    <dgm:cxn modelId="{14DF0CAE-EB77-41F2-BD4B-F4F5A7175C61}" type="presOf" srcId="{25C06575-FD2D-4B8E-A5F5-1A54B5485CD3}" destId="{294B9E03-AE43-4DF0-AE22-4E29C805E5D0}" srcOrd="0" destOrd="0" presId="urn:microsoft.com/office/officeart/2005/8/layout/bProcess3"/>
    <dgm:cxn modelId="{995578B4-A42A-4F0C-BFA3-B02829E92D43}" type="presOf" srcId="{D1CC59D6-11C7-4C63-A41B-FC2EF48383BB}" destId="{2A8C0E4D-6A7D-4AB4-BA3F-79DF303B76B0}" srcOrd="0" destOrd="0" presId="urn:microsoft.com/office/officeart/2005/8/layout/bProcess3"/>
    <dgm:cxn modelId="{87E8E0B5-D683-49A5-8132-CFDF4A4AB1C9}" srcId="{3B9B5992-822C-4A6F-9179-CB6CD1B6A70C}" destId="{5CD9443F-7464-4C68-9E36-BA8B9F8F249A}" srcOrd="12" destOrd="0" parTransId="{5F85B8F1-988F-4788-9C67-E01487B493B0}" sibTransId="{3F848DEE-9034-496E-A310-8E1CE2ADEA03}"/>
    <dgm:cxn modelId="{050E87B7-E3F8-4485-A74C-F8B39A5FD6F8}" srcId="{3B9B5992-822C-4A6F-9179-CB6CD1B6A70C}" destId="{7B6DE6BF-E4EB-4B18-AA19-301077E976C6}" srcOrd="4" destOrd="0" parTransId="{A3C01A11-CF89-41B8-8FAD-8B8DD051F139}" sibTransId="{C531F68D-59F6-46F6-92B1-126725BE0F94}"/>
    <dgm:cxn modelId="{E82ACEBA-45D2-43F6-90E4-F278E9AA32BC}" type="presOf" srcId="{F8D164E3-AC9D-4F64-996C-0B08926A01FA}" destId="{435942D7-7D1C-43BF-887A-0E378E729E93}" srcOrd="1" destOrd="0" presId="urn:microsoft.com/office/officeart/2005/8/layout/bProcess3"/>
    <dgm:cxn modelId="{5E87E8BA-BDC6-496A-ABF3-E550184B754C}" type="presOf" srcId="{6374FF48-3976-42CB-93E3-894B354A631E}" destId="{C00EC4B4-464A-47DF-AB18-464A34016AFC}" srcOrd="0" destOrd="0" presId="urn:microsoft.com/office/officeart/2005/8/layout/bProcess3"/>
    <dgm:cxn modelId="{036BCEBB-A463-40F5-AD17-0FB02F3142A9}" type="presOf" srcId="{FBBB7207-93C0-4929-BF72-8B0AB93AB877}" destId="{4D178E85-9C53-4619-A5DE-8AA79BDF39E7}" srcOrd="0" destOrd="0" presId="urn:microsoft.com/office/officeart/2005/8/layout/bProcess3"/>
    <dgm:cxn modelId="{393154C9-D7B9-4E62-9E0C-E3AACDA26C4B}" srcId="{3B9B5992-822C-4A6F-9179-CB6CD1B6A70C}" destId="{2A6CBAF5-BC8C-4164-BED5-804728FCE8EE}" srcOrd="13" destOrd="0" parTransId="{E52396C0-C6B8-4066-9244-6FAC4C88FD8D}" sibTransId="{E097C457-50AA-4A69-AE85-EE8474A47458}"/>
    <dgm:cxn modelId="{9105FDCD-355E-4AC1-AB65-0582F14D8666}" srcId="{3B9B5992-822C-4A6F-9179-CB6CD1B6A70C}" destId="{9F954DD9-62DC-4FFD-8D5A-2C97A0F1B21E}" srcOrd="8" destOrd="0" parTransId="{FCF04E9D-948E-4AE7-94BD-D4F03D1F6141}" sibTransId="{2D4FD320-A887-441E-8F75-9874598FBC8E}"/>
    <dgm:cxn modelId="{8A0D5BD6-46D3-4679-B72F-CC918F856EA5}" type="presOf" srcId="{4F2BD606-A875-41B5-9290-C052387515E9}" destId="{6C91A1EC-F29E-4073-AD2B-C5776D778A3F}" srcOrd="0" destOrd="0" presId="urn:microsoft.com/office/officeart/2005/8/layout/bProcess3"/>
    <dgm:cxn modelId="{2A8C55D6-F579-40FD-B25A-C0DE494BF0A6}" type="presOf" srcId="{2D4FD320-A887-441E-8F75-9874598FBC8E}" destId="{0A401C6F-3E49-4C2F-9891-DC5AFAC57A82}" srcOrd="0" destOrd="0" presId="urn:microsoft.com/office/officeart/2005/8/layout/bProcess3"/>
    <dgm:cxn modelId="{F43C3FD8-F569-4F5A-9C15-BB3B4D770C71}" type="presOf" srcId="{E9C1A674-B1D4-45D9-A743-243FB3CC3589}" destId="{1943042C-2EF7-481E-AAD3-B8790D9D2E3C}" srcOrd="0" destOrd="0" presId="urn:microsoft.com/office/officeart/2005/8/layout/bProcess3"/>
    <dgm:cxn modelId="{2F6AD7E3-764A-4965-93FC-9BA2413A8083}" type="presOf" srcId="{07592EBC-3543-4246-93BC-BDCFFBFD30F5}" destId="{113180DD-6FF3-4144-89AA-8D965540E6ED}" srcOrd="0" destOrd="0" presId="urn:microsoft.com/office/officeart/2005/8/layout/bProcess3"/>
    <dgm:cxn modelId="{ECAE08E6-3B56-4810-A2F5-BE275AD73DC3}" type="presOf" srcId="{B3A3CDF7-3225-4447-9470-B9F70EC71DF4}" destId="{5F7C6955-E538-403F-9E72-0EBC462FEBBA}" srcOrd="0" destOrd="0" presId="urn:microsoft.com/office/officeart/2005/8/layout/bProcess3"/>
    <dgm:cxn modelId="{88915AEA-7F7A-40C9-B513-EFA3FEDA51F4}" type="presOf" srcId="{2D4FD320-A887-441E-8F75-9874598FBC8E}" destId="{1474B91E-403C-4C19-95BA-BFFC0F33D585}" srcOrd="1" destOrd="0" presId="urn:microsoft.com/office/officeart/2005/8/layout/bProcess3"/>
    <dgm:cxn modelId="{E293B8EC-09AE-49FA-BDDB-D78CD2D5444D}" type="presOf" srcId="{2F247D8F-3897-4F74-8BB6-DFF9DB2CD6AF}" destId="{84F5714E-BA5E-4C44-AF85-B785C7699193}" srcOrd="0" destOrd="0" presId="urn:microsoft.com/office/officeart/2005/8/layout/bProcess3"/>
    <dgm:cxn modelId="{9506CBF4-4A7D-4BD5-9A16-DF2BD9739262}" type="presOf" srcId="{B3A3CDF7-3225-4447-9470-B9F70EC71DF4}" destId="{3644A018-539F-4E20-A924-7E4D05D6B76D}" srcOrd="1" destOrd="0" presId="urn:microsoft.com/office/officeart/2005/8/layout/bProcess3"/>
    <dgm:cxn modelId="{CEC521FA-ACAD-4963-B279-9C96500E5542}" srcId="{3B9B5992-822C-4A6F-9179-CB6CD1B6A70C}" destId="{6B910D8A-23C8-4717-A1A8-C85E4D95AF5D}" srcOrd="5" destOrd="0" parTransId="{32D8D11B-8BC7-415E-AF73-B132E7D5EA97}" sibTransId="{B9043E6F-8BFF-483C-8790-EE176A0F50D4}"/>
    <dgm:cxn modelId="{C02E596B-DD18-45FD-880D-76DD49D49500}" type="presParOf" srcId="{D84778AC-536D-4927-AB9A-CA320F9A1ECD}" destId="{D134649E-BCAB-428C-8976-C0307943D988}" srcOrd="0" destOrd="0" presId="urn:microsoft.com/office/officeart/2005/8/layout/bProcess3"/>
    <dgm:cxn modelId="{8C09974C-F32F-4317-9969-21C98692DC5F}" type="presParOf" srcId="{D84778AC-536D-4927-AB9A-CA320F9A1ECD}" destId="{74072F48-AC43-4569-BB0D-957140289B71}" srcOrd="1" destOrd="0" presId="urn:microsoft.com/office/officeart/2005/8/layout/bProcess3"/>
    <dgm:cxn modelId="{FC473042-2AE6-4827-B895-2E99A9AA0F85}" type="presParOf" srcId="{74072F48-AC43-4569-BB0D-957140289B71}" destId="{E6A2B443-6858-4062-9BA3-FB32255232AA}" srcOrd="0" destOrd="0" presId="urn:microsoft.com/office/officeart/2005/8/layout/bProcess3"/>
    <dgm:cxn modelId="{123342E0-75ED-4868-A4A8-A4A2182DBF15}" type="presParOf" srcId="{D84778AC-536D-4927-AB9A-CA320F9A1ECD}" destId="{E8F73294-3B74-42D8-92EB-DEB3A197FED8}" srcOrd="2" destOrd="0" presId="urn:microsoft.com/office/officeart/2005/8/layout/bProcess3"/>
    <dgm:cxn modelId="{EE8FFA52-D8F0-43E2-B76F-4A2F937A958F}" type="presParOf" srcId="{D84778AC-536D-4927-AB9A-CA320F9A1ECD}" destId="{5F7C6955-E538-403F-9E72-0EBC462FEBBA}" srcOrd="3" destOrd="0" presId="urn:microsoft.com/office/officeart/2005/8/layout/bProcess3"/>
    <dgm:cxn modelId="{2E7FA6DB-E174-4689-B380-66F42BCCD308}" type="presParOf" srcId="{5F7C6955-E538-403F-9E72-0EBC462FEBBA}" destId="{3644A018-539F-4E20-A924-7E4D05D6B76D}" srcOrd="0" destOrd="0" presId="urn:microsoft.com/office/officeart/2005/8/layout/bProcess3"/>
    <dgm:cxn modelId="{97481DEF-5B6B-4E2A-BF6A-16027965F720}" type="presParOf" srcId="{D84778AC-536D-4927-AB9A-CA320F9A1ECD}" destId="{2A8C0E4D-6A7D-4AB4-BA3F-79DF303B76B0}" srcOrd="4" destOrd="0" presId="urn:microsoft.com/office/officeart/2005/8/layout/bProcess3"/>
    <dgm:cxn modelId="{A6F981D8-7149-4555-9859-6C87AD11DB8F}" type="presParOf" srcId="{D84778AC-536D-4927-AB9A-CA320F9A1ECD}" destId="{8C6E111C-CD21-4609-9B5F-3F76F53554C9}" srcOrd="5" destOrd="0" presId="urn:microsoft.com/office/officeart/2005/8/layout/bProcess3"/>
    <dgm:cxn modelId="{7CC9125C-979B-4322-8DDD-01CA50941661}" type="presParOf" srcId="{8C6E111C-CD21-4609-9B5F-3F76F53554C9}" destId="{3A417A8E-91C3-4407-B462-D1C11BD6B0AE}" srcOrd="0" destOrd="0" presId="urn:microsoft.com/office/officeart/2005/8/layout/bProcess3"/>
    <dgm:cxn modelId="{C8C2C6B5-07C4-4AA6-BA3B-1B42A10FDEEE}" type="presParOf" srcId="{D84778AC-536D-4927-AB9A-CA320F9A1ECD}" destId="{294B9E03-AE43-4DF0-AE22-4E29C805E5D0}" srcOrd="6" destOrd="0" presId="urn:microsoft.com/office/officeart/2005/8/layout/bProcess3"/>
    <dgm:cxn modelId="{9673BF36-5CFB-4264-9BC7-D12DF68141D6}" type="presParOf" srcId="{D84778AC-536D-4927-AB9A-CA320F9A1ECD}" destId="{3087AD3B-5568-4AE4-B44F-7D46F56E9924}" srcOrd="7" destOrd="0" presId="urn:microsoft.com/office/officeart/2005/8/layout/bProcess3"/>
    <dgm:cxn modelId="{D8B8BA2E-98FF-4025-942A-4940F8A97B94}" type="presParOf" srcId="{3087AD3B-5568-4AE4-B44F-7D46F56E9924}" destId="{37F129B2-9AA4-444D-BD4D-75A6552769D0}" srcOrd="0" destOrd="0" presId="urn:microsoft.com/office/officeart/2005/8/layout/bProcess3"/>
    <dgm:cxn modelId="{9DFCD5A7-B5D7-4FB0-8E42-D6FB9F3F4969}" type="presParOf" srcId="{D84778AC-536D-4927-AB9A-CA320F9A1ECD}" destId="{1C467F30-8B14-414F-8319-B115F84788C8}" srcOrd="8" destOrd="0" presId="urn:microsoft.com/office/officeart/2005/8/layout/bProcess3"/>
    <dgm:cxn modelId="{A0ECE451-9859-453E-B356-209FCD695057}" type="presParOf" srcId="{D84778AC-536D-4927-AB9A-CA320F9A1ECD}" destId="{FD2C1C54-B7F0-462A-A383-4EDDEADE5A83}" srcOrd="9" destOrd="0" presId="urn:microsoft.com/office/officeart/2005/8/layout/bProcess3"/>
    <dgm:cxn modelId="{6455DAFB-8606-4CDD-AEA3-F0A755D3F800}" type="presParOf" srcId="{FD2C1C54-B7F0-462A-A383-4EDDEADE5A83}" destId="{5C30BA89-2E08-47EA-AFF7-64BC0E26E928}" srcOrd="0" destOrd="0" presId="urn:microsoft.com/office/officeart/2005/8/layout/bProcess3"/>
    <dgm:cxn modelId="{F417D6C9-98DA-431D-9B2D-27EA89E4F6F7}" type="presParOf" srcId="{D84778AC-536D-4927-AB9A-CA320F9A1ECD}" destId="{A21F00A1-E0C5-4B6C-A4B7-303F5B570CC7}" srcOrd="10" destOrd="0" presId="urn:microsoft.com/office/officeart/2005/8/layout/bProcess3"/>
    <dgm:cxn modelId="{78710081-6BCE-410D-8570-AA6B660F3F22}" type="presParOf" srcId="{D84778AC-536D-4927-AB9A-CA320F9A1ECD}" destId="{6A380B63-B20A-4595-AA0B-ADD093F30786}" srcOrd="11" destOrd="0" presId="urn:microsoft.com/office/officeart/2005/8/layout/bProcess3"/>
    <dgm:cxn modelId="{C9522D23-B1D4-4B77-9BEE-52F20B51D2AE}" type="presParOf" srcId="{6A380B63-B20A-4595-AA0B-ADD093F30786}" destId="{7753798E-0847-4D13-86AE-DAF4831A1A6F}" srcOrd="0" destOrd="0" presId="urn:microsoft.com/office/officeart/2005/8/layout/bProcess3"/>
    <dgm:cxn modelId="{AFDC9113-91A4-48F3-A5A1-A441CFC40F49}" type="presParOf" srcId="{D84778AC-536D-4927-AB9A-CA320F9A1ECD}" destId="{4D178E85-9C53-4619-A5DE-8AA79BDF39E7}" srcOrd="12" destOrd="0" presId="urn:microsoft.com/office/officeart/2005/8/layout/bProcess3"/>
    <dgm:cxn modelId="{6F00EB5E-C9E2-4687-8297-DB649376864B}" type="presParOf" srcId="{D84778AC-536D-4927-AB9A-CA320F9A1ECD}" destId="{97CF4235-2D77-47DA-A6FC-3ECCBD80B6A0}" srcOrd="13" destOrd="0" presId="urn:microsoft.com/office/officeart/2005/8/layout/bProcess3"/>
    <dgm:cxn modelId="{1415D5AE-EE6D-46D4-AAC2-EE80EDB8798E}" type="presParOf" srcId="{97CF4235-2D77-47DA-A6FC-3ECCBD80B6A0}" destId="{A19108C2-9165-46F3-9E09-F9C766A6F497}" srcOrd="0" destOrd="0" presId="urn:microsoft.com/office/officeart/2005/8/layout/bProcess3"/>
    <dgm:cxn modelId="{ADCEA3D7-2975-49BF-84C7-03921DCB0408}" type="presParOf" srcId="{D84778AC-536D-4927-AB9A-CA320F9A1ECD}" destId="{113180DD-6FF3-4144-89AA-8D965540E6ED}" srcOrd="14" destOrd="0" presId="urn:microsoft.com/office/officeart/2005/8/layout/bProcess3"/>
    <dgm:cxn modelId="{60ACB0A9-D311-433C-9730-8ECDD9D5D0B3}" type="presParOf" srcId="{D84778AC-536D-4927-AB9A-CA320F9A1ECD}" destId="{1943042C-2EF7-481E-AAD3-B8790D9D2E3C}" srcOrd="15" destOrd="0" presId="urn:microsoft.com/office/officeart/2005/8/layout/bProcess3"/>
    <dgm:cxn modelId="{4AF0F40E-66D9-4870-A775-741DF6AA18CB}" type="presParOf" srcId="{1943042C-2EF7-481E-AAD3-B8790D9D2E3C}" destId="{A88B8DF2-CBAE-4ED3-849B-924176053E0B}" srcOrd="0" destOrd="0" presId="urn:microsoft.com/office/officeart/2005/8/layout/bProcess3"/>
    <dgm:cxn modelId="{D7A46CA0-B209-477C-8745-B3E8F691591E}" type="presParOf" srcId="{D84778AC-536D-4927-AB9A-CA320F9A1ECD}" destId="{D416A5A6-4112-47F4-AA6D-DC2D98AE0490}" srcOrd="16" destOrd="0" presId="urn:microsoft.com/office/officeart/2005/8/layout/bProcess3"/>
    <dgm:cxn modelId="{FA3E11B9-F828-46DE-8224-01AE5D1FB529}" type="presParOf" srcId="{D84778AC-536D-4927-AB9A-CA320F9A1ECD}" destId="{0A401C6F-3E49-4C2F-9891-DC5AFAC57A82}" srcOrd="17" destOrd="0" presId="urn:microsoft.com/office/officeart/2005/8/layout/bProcess3"/>
    <dgm:cxn modelId="{5939A317-B22D-451B-97D2-936E19EFAB20}" type="presParOf" srcId="{0A401C6F-3E49-4C2F-9891-DC5AFAC57A82}" destId="{1474B91E-403C-4C19-95BA-BFFC0F33D585}" srcOrd="0" destOrd="0" presId="urn:microsoft.com/office/officeart/2005/8/layout/bProcess3"/>
    <dgm:cxn modelId="{7E2E8C96-4664-41C2-B8AD-57C35F6CECC1}" type="presParOf" srcId="{D84778AC-536D-4927-AB9A-CA320F9A1ECD}" destId="{C00EC4B4-464A-47DF-AB18-464A34016AFC}" srcOrd="18" destOrd="0" presId="urn:microsoft.com/office/officeart/2005/8/layout/bProcess3"/>
    <dgm:cxn modelId="{AB9181B7-74D5-4D59-BEC4-A3EA02D368DF}" type="presParOf" srcId="{D84778AC-536D-4927-AB9A-CA320F9A1ECD}" destId="{84F5714E-BA5E-4C44-AF85-B785C7699193}" srcOrd="19" destOrd="0" presId="urn:microsoft.com/office/officeart/2005/8/layout/bProcess3"/>
    <dgm:cxn modelId="{EBD6C8A9-CE83-430F-AFC3-5AB4678F8F74}" type="presParOf" srcId="{84F5714E-BA5E-4C44-AF85-B785C7699193}" destId="{FE7E154E-F80B-4253-83F1-76C25BBCFD2D}" srcOrd="0" destOrd="0" presId="urn:microsoft.com/office/officeart/2005/8/layout/bProcess3"/>
    <dgm:cxn modelId="{D0AFFFC2-B7D2-4A8A-B237-61CCDE08FD45}" type="presParOf" srcId="{D84778AC-536D-4927-AB9A-CA320F9A1ECD}" destId="{BEC85BBE-C973-49BE-8186-579DC45FD222}" srcOrd="20" destOrd="0" presId="urn:microsoft.com/office/officeart/2005/8/layout/bProcess3"/>
    <dgm:cxn modelId="{0A30A33A-379F-432D-894B-D5860048C8AB}" type="presParOf" srcId="{D84778AC-536D-4927-AB9A-CA320F9A1ECD}" destId="{D4BAB384-0951-497F-B6A4-5CC94C8E36DA}" srcOrd="21" destOrd="0" presId="urn:microsoft.com/office/officeart/2005/8/layout/bProcess3"/>
    <dgm:cxn modelId="{526CC9A2-C2A7-4F5B-B781-81E337D065B9}" type="presParOf" srcId="{D4BAB384-0951-497F-B6A4-5CC94C8E36DA}" destId="{435942D7-7D1C-43BF-887A-0E378E729E93}" srcOrd="0" destOrd="0" presId="urn:microsoft.com/office/officeart/2005/8/layout/bProcess3"/>
    <dgm:cxn modelId="{282A327D-4888-47EE-B839-7FBA7254979C}" type="presParOf" srcId="{D84778AC-536D-4927-AB9A-CA320F9A1ECD}" destId="{A004E08F-AB7D-4864-8A39-A96FC6B3A527}" srcOrd="22" destOrd="0" presId="urn:microsoft.com/office/officeart/2005/8/layout/bProcess3"/>
    <dgm:cxn modelId="{0795E0AC-DC47-46B2-8278-DE06AE43251D}" type="presParOf" srcId="{D84778AC-536D-4927-AB9A-CA320F9A1ECD}" destId="{119791D2-3A74-4D90-8C7F-1AC9288FFBE6}" srcOrd="23" destOrd="0" presId="urn:microsoft.com/office/officeart/2005/8/layout/bProcess3"/>
    <dgm:cxn modelId="{37134260-8B3C-45FA-9B28-BD61B518C8F4}" type="presParOf" srcId="{119791D2-3A74-4D90-8C7F-1AC9288FFBE6}" destId="{9A61CA3F-AB35-4652-B98E-8E57B174FA68}" srcOrd="0" destOrd="0" presId="urn:microsoft.com/office/officeart/2005/8/layout/bProcess3"/>
    <dgm:cxn modelId="{8B23B839-4B51-4E2D-9767-63141C221555}" type="presParOf" srcId="{D84778AC-536D-4927-AB9A-CA320F9A1ECD}" destId="{5E708717-7A68-4456-AD34-12D535BF8172}" srcOrd="24" destOrd="0" presId="urn:microsoft.com/office/officeart/2005/8/layout/bProcess3"/>
    <dgm:cxn modelId="{C82F82A9-0378-499A-8001-6E0B0C39CB30}" type="presParOf" srcId="{D84778AC-536D-4927-AB9A-CA320F9A1ECD}" destId="{D67C7666-18D5-4CCA-ACAA-CEEAFCBF901E}" srcOrd="25" destOrd="0" presId="urn:microsoft.com/office/officeart/2005/8/layout/bProcess3"/>
    <dgm:cxn modelId="{35BBB95D-3ADB-4B8E-8BDB-5C5145941CD4}" type="presParOf" srcId="{D67C7666-18D5-4CCA-ACAA-CEEAFCBF901E}" destId="{FEB7E0DC-0B64-4061-BD8A-0C5F4E43070A}" srcOrd="0" destOrd="0" presId="urn:microsoft.com/office/officeart/2005/8/layout/bProcess3"/>
    <dgm:cxn modelId="{2BCC022B-6A40-4DCE-83CD-C2AA7A843CC2}" type="presParOf" srcId="{D84778AC-536D-4927-AB9A-CA320F9A1ECD}" destId="{29762A30-F85E-430B-8835-8913EDB9CC2A}" srcOrd="26" destOrd="0" presId="urn:microsoft.com/office/officeart/2005/8/layout/bProcess3"/>
    <dgm:cxn modelId="{77FEBD34-F557-49A5-8928-0603E017DC93}" type="presParOf" srcId="{D84778AC-536D-4927-AB9A-CA320F9A1ECD}" destId="{99BECA96-B12B-4F56-931F-34D3012ED79A}" srcOrd="27" destOrd="0" presId="urn:microsoft.com/office/officeart/2005/8/layout/bProcess3"/>
    <dgm:cxn modelId="{71B8DC69-4806-4694-A454-0021EE45E60E}" type="presParOf" srcId="{99BECA96-B12B-4F56-931F-34D3012ED79A}" destId="{6B65AB98-2C02-4206-BF86-D52723CEBABC}" srcOrd="0" destOrd="0" presId="urn:microsoft.com/office/officeart/2005/8/layout/bProcess3"/>
    <dgm:cxn modelId="{26E69937-0E77-4B76-8F0E-556E5BED888E}" type="presParOf" srcId="{D84778AC-536D-4927-AB9A-CA320F9A1ECD}" destId="{6C91A1EC-F29E-4073-AD2B-C5776D778A3F}" srcOrd="2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B9B5992-822C-4A6F-9179-CB6CD1B6A70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8F01814-63A8-48A5-861F-81B39D43FB40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E2E3F-C7A1-4AB1-A5D4-AE89100AF35F}" type="par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0DAD0B14-CACF-45F0-8F69-3250FD1E1B55}" type="sibTrans" cxnId="{9C507E47-8939-404B-A5EF-9526419ADFD3}">
      <dgm:prSet/>
      <dgm:spPr/>
      <dgm:t>
        <a:bodyPr/>
        <a:lstStyle/>
        <a:p>
          <a:endParaRPr lang="zh-TW" altLang="en-US"/>
        </a:p>
      </dgm:t>
    </dgm:pt>
    <dgm:pt modelId="{C5A83394-2CDE-464F-935D-40EBEBBB563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4B252-38FD-4FDF-A23B-E37F936065BC}" type="par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B3A3CDF7-3225-4447-9470-B9F70EC71DF4}" type="sibTrans" cxnId="{1D659D4E-0626-4D38-8F52-42A6BBE6D6C9}">
      <dgm:prSet/>
      <dgm:spPr/>
      <dgm:t>
        <a:bodyPr/>
        <a:lstStyle/>
        <a:p>
          <a:endParaRPr lang="zh-TW" altLang="en-US"/>
        </a:p>
      </dgm:t>
    </dgm:pt>
    <dgm:pt modelId="{D1CC59D6-11C7-4C63-A41B-FC2EF48383BB}">
      <dgm:prSet phldrT="[文字]"/>
      <dgm:spPr>
        <a:ln>
          <a:noFill/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1E1F9C-9506-46FE-91B9-BDA33ECDBEF5}" type="par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0FD71D39-3029-424D-BDDB-49C7041D8CE2}" type="sibTrans" cxnId="{DB0B6A45-19FF-4409-BB16-40C3690944CD}">
      <dgm:prSet/>
      <dgm:spPr/>
      <dgm:t>
        <a:bodyPr/>
        <a:lstStyle/>
        <a:p>
          <a:endParaRPr lang="zh-TW" altLang="en-US"/>
        </a:p>
      </dgm:t>
    </dgm:pt>
    <dgm:pt modelId="{25C06575-FD2D-4B8E-A5F5-1A54B5485CD3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ED2B9-0FEC-4022-9D54-37B43FB6A042}" type="par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A136AA36-852C-4327-920D-8226BFB44B75}" type="sibTrans" cxnId="{1E84857D-7644-4311-8046-8D8ED025870C}">
      <dgm:prSet/>
      <dgm:spPr/>
      <dgm:t>
        <a:bodyPr/>
        <a:lstStyle/>
        <a:p>
          <a:endParaRPr lang="zh-TW" altLang="en-US"/>
        </a:p>
      </dgm:t>
    </dgm:pt>
    <dgm:pt modelId="{7B6DE6BF-E4EB-4B18-AA19-301077E976C6}">
      <dgm:prSet phldrT="[文字]"/>
      <dgm:spPr>
        <a:ln>
          <a:solidFill>
            <a:srgbClr val="FF0000"/>
          </a:solidFill>
        </a:ln>
      </dgm:spPr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C01A11-CF89-41B8-8FAD-8B8DD051F139}" type="par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C531F68D-59F6-46F6-92B1-126725BE0F94}" type="sibTrans" cxnId="{050E87B7-E3F8-4485-A74C-F8B39A5FD6F8}">
      <dgm:prSet/>
      <dgm:spPr/>
      <dgm:t>
        <a:bodyPr/>
        <a:lstStyle/>
        <a:p>
          <a:endParaRPr lang="zh-TW" altLang="en-US"/>
        </a:p>
      </dgm:t>
    </dgm:pt>
    <dgm:pt modelId="{6B910D8A-23C8-4717-A1A8-C85E4D95AF5D}">
      <dgm:prSet phldrT="[文字]"/>
      <dgm:spPr/>
      <dgm:t>
        <a:bodyPr/>
        <a:lstStyle/>
        <a:p>
          <a:r>
            <a:rPr lang="en-US" alt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D8D11B-8BC7-415E-AF73-B132E7D5EA97}" type="par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B9043E6F-8BFF-483C-8790-EE176A0F50D4}" type="sibTrans" cxnId="{CEC521FA-ACAD-4963-B279-9C96500E5542}">
      <dgm:prSet/>
      <dgm:spPr/>
      <dgm:t>
        <a:bodyPr/>
        <a:lstStyle/>
        <a:p>
          <a:endParaRPr lang="zh-TW" altLang="en-US"/>
        </a:p>
      </dgm:t>
    </dgm:pt>
    <dgm:pt modelId="{FBBB7207-93C0-4929-BF72-8B0AB93AB87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941E8A-59B0-43D5-92FD-5812F0093E0B}" type="par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FB90AEBD-E701-462E-B6E3-292B960B7FC4}" type="sibTrans" cxnId="{97256A00-895F-49C8-8612-90C05653ECDE}">
      <dgm:prSet/>
      <dgm:spPr/>
      <dgm:t>
        <a:bodyPr/>
        <a:lstStyle/>
        <a:p>
          <a:endParaRPr lang="zh-TW" altLang="en-US"/>
        </a:p>
      </dgm:t>
    </dgm:pt>
    <dgm:pt modelId="{07592EBC-3543-4246-93BC-BDCFFBFD30F5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0D1E01-9836-4B5F-9F8F-5B78E76A74D9}" type="par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E9C1A674-B1D4-45D9-A743-243FB3CC3589}" type="sibTrans" cxnId="{542B518A-6B26-486A-B74B-9DA5057DACED}">
      <dgm:prSet/>
      <dgm:spPr/>
      <dgm:t>
        <a:bodyPr/>
        <a:lstStyle/>
        <a:p>
          <a:endParaRPr lang="zh-TW" altLang="en-US"/>
        </a:p>
      </dgm:t>
    </dgm:pt>
    <dgm:pt modelId="{9F954DD9-62DC-4FFD-8D5A-2C97A0F1B2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F04E9D-948E-4AE7-94BD-D4F03D1F6141}" type="par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2D4FD320-A887-441E-8F75-9874598FBC8E}" type="sibTrans" cxnId="{9105FDCD-355E-4AC1-AB65-0582F14D8666}">
      <dgm:prSet/>
      <dgm:spPr/>
      <dgm:t>
        <a:bodyPr/>
        <a:lstStyle/>
        <a:p>
          <a:endParaRPr lang="zh-TW" altLang="en-US"/>
        </a:p>
      </dgm:t>
    </dgm:pt>
    <dgm:pt modelId="{6374FF48-3976-42CB-93E3-894B354A631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43B142-373D-4C35-9FB7-9F0187D7BEC0}" type="par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2F247D8F-3897-4F74-8BB6-DFF9DB2CD6AF}" type="sibTrans" cxnId="{F2E6E82F-9B98-4840-9C1C-1523A5B0FA6B}">
      <dgm:prSet/>
      <dgm:spPr/>
      <dgm:t>
        <a:bodyPr/>
        <a:lstStyle/>
        <a:p>
          <a:endParaRPr lang="zh-TW" altLang="en-US"/>
        </a:p>
      </dgm:t>
    </dgm:pt>
    <dgm:pt modelId="{5CD9443F-7464-4C68-9E36-BA8B9F8F249A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5B8F1-988F-4788-9C67-E01487B493B0}" type="par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3F848DEE-9034-496E-A310-8E1CE2ADEA03}" type="sibTrans" cxnId="{87E8E0B5-D683-49A5-8132-CFDF4A4AB1C9}">
      <dgm:prSet/>
      <dgm:spPr/>
      <dgm:t>
        <a:bodyPr/>
        <a:lstStyle/>
        <a:p>
          <a:endParaRPr lang="zh-TW" altLang="en-US"/>
        </a:p>
      </dgm:t>
    </dgm:pt>
    <dgm:pt modelId="{2A6CBAF5-BC8C-4164-BED5-804728FCE8EE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2396C0-C6B8-4066-9244-6FAC4C88FD8D}" type="par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E097C457-50AA-4A69-AE85-EE8474A47458}" type="sibTrans" cxnId="{393154C9-D7B9-4E62-9E0C-E3AACDA26C4B}">
      <dgm:prSet/>
      <dgm:spPr/>
      <dgm:t>
        <a:bodyPr/>
        <a:lstStyle/>
        <a:p>
          <a:endParaRPr lang="zh-TW" altLang="en-US"/>
        </a:p>
      </dgm:t>
    </dgm:pt>
    <dgm:pt modelId="{4F2BD606-A875-41B5-9290-C052387515E9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97BBD-6000-4B7D-AB6A-375018E8CCBC}" type="par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5EE3EF6F-3660-40B4-86C9-E4AA1C023493}" type="sibTrans" cxnId="{E3622449-7127-4AE1-82DE-5030841287DF}">
      <dgm:prSet/>
      <dgm:spPr/>
      <dgm:t>
        <a:bodyPr/>
        <a:lstStyle/>
        <a:p>
          <a:endParaRPr lang="zh-TW" altLang="en-US"/>
        </a:p>
      </dgm:t>
    </dgm:pt>
    <dgm:pt modelId="{63D8E34D-A512-4838-ABB7-42456C13913B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4D8DC-AAAB-4595-BA02-D7ACDA850137}" type="par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F8D164E3-AC9D-4F64-996C-0B08926A01FA}" type="sibTrans" cxnId="{780FEC0E-0B54-432F-B491-5BCC293F1A10}">
      <dgm:prSet/>
      <dgm:spPr/>
      <dgm:t>
        <a:bodyPr/>
        <a:lstStyle/>
        <a:p>
          <a:endParaRPr lang="zh-TW" altLang="en-US"/>
        </a:p>
      </dgm:t>
    </dgm:pt>
    <dgm:pt modelId="{9FD111AF-5E71-47A7-9EC9-08A3B626B757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2ED938-09CA-42D4-81ED-1DDAC41E4809}" type="par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801F8819-13D1-4317-A356-A4BCC790BA5B}" type="sibTrans" cxnId="{FBE58CA7-A961-462E-A305-E5833864A9CC}">
      <dgm:prSet/>
      <dgm:spPr/>
      <dgm:t>
        <a:bodyPr/>
        <a:lstStyle/>
        <a:p>
          <a:endParaRPr lang="zh-TW" altLang="en-US"/>
        </a:p>
      </dgm:t>
    </dgm:pt>
    <dgm:pt modelId="{D84778AC-536D-4927-AB9A-CA320F9A1ECD}" type="pres">
      <dgm:prSet presAssocID="{3B9B5992-822C-4A6F-9179-CB6CD1B6A70C}" presName="Name0" presStyleCnt="0">
        <dgm:presLayoutVars>
          <dgm:dir/>
          <dgm:resizeHandles val="exact"/>
        </dgm:presLayoutVars>
      </dgm:prSet>
      <dgm:spPr/>
    </dgm:pt>
    <dgm:pt modelId="{D134649E-BCAB-428C-8976-C0307943D988}" type="pres">
      <dgm:prSet presAssocID="{18F01814-63A8-48A5-861F-81B39D43FB40}" presName="node" presStyleLbl="node1" presStyleIdx="0" presStyleCnt="15" custScaleX="142888">
        <dgm:presLayoutVars>
          <dgm:bulletEnabled val="1"/>
        </dgm:presLayoutVars>
      </dgm:prSet>
      <dgm:spPr/>
    </dgm:pt>
    <dgm:pt modelId="{74072F48-AC43-4569-BB0D-957140289B71}" type="pres">
      <dgm:prSet presAssocID="{0DAD0B14-CACF-45F0-8F69-3250FD1E1B55}" presName="sibTrans" presStyleLbl="sibTrans1D1" presStyleIdx="0" presStyleCnt="14"/>
      <dgm:spPr/>
    </dgm:pt>
    <dgm:pt modelId="{E6A2B443-6858-4062-9BA3-FB32255232AA}" type="pres">
      <dgm:prSet presAssocID="{0DAD0B14-CACF-45F0-8F69-3250FD1E1B55}" presName="connectorText" presStyleLbl="sibTrans1D1" presStyleIdx="0" presStyleCnt="14"/>
      <dgm:spPr/>
    </dgm:pt>
    <dgm:pt modelId="{E8F73294-3B74-42D8-92EB-DEB3A197FED8}" type="pres">
      <dgm:prSet presAssocID="{C5A83394-2CDE-464F-935D-40EBEBBB563B}" presName="node" presStyleLbl="node1" presStyleIdx="1" presStyleCnt="15">
        <dgm:presLayoutVars>
          <dgm:bulletEnabled val="1"/>
        </dgm:presLayoutVars>
      </dgm:prSet>
      <dgm:spPr/>
    </dgm:pt>
    <dgm:pt modelId="{5F7C6955-E538-403F-9E72-0EBC462FEBBA}" type="pres">
      <dgm:prSet presAssocID="{B3A3CDF7-3225-4447-9470-B9F70EC71DF4}" presName="sibTrans" presStyleLbl="sibTrans1D1" presStyleIdx="1" presStyleCnt="14"/>
      <dgm:spPr/>
    </dgm:pt>
    <dgm:pt modelId="{3644A018-539F-4E20-A924-7E4D05D6B76D}" type="pres">
      <dgm:prSet presAssocID="{B3A3CDF7-3225-4447-9470-B9F70EC71DF4}" presName="connectorText" presStyleLbl="sibTrans1D1" presStyleIdx="1" presStyleCnt="14"/>
      <dgm:spPr/>
    </dgm:pt>
    <dgm:pt modelId="{2A8C0E4D-6A7D-4AB4-BA3F-79DF303B76B0}" type="pres">
      <dgm:prSet presAssocID="{D1CC59D6-11C7-4C63-A41B-FC2EF48383BB}" presName="node" presStyleLbl="node1" presStyleIdx="2" presStyleCnt="15">
        <dgm:presLayoutVars>
          <dgm:bulletEnabled val="1"/>
        </dgm:presLayoutVars>
      </dgm:prSet>
      <dgm:spPr/>
    </dgm:pt>
    <dgm:pt modelId="{8C6E111C-CD21-4609-9B5F-3F76F53554C9}" type="pres">
      <dgm:prSet presAssocID="{0FD71D39-3029-424D-BDDB-49C7041D8CE2}" presName="sibTrans" presStyleLbl="sibTrans1D1" presStyleIdx="2" presStyleCnt="14"/>
      <dgm:spPr/>
    </dgm:pt>
    <dgm:pt modelId="{3A417A8E-91C3-4407-B462-D1C11BD6B0AE}" type="pres">
      <dgm:prSet presAssocID="{0FD71D39-3029-424D-BDDB-49C7041D8CE2}" presName="connectorText" presStyleLbl="sibTrans1D1" presStyleIdx="2" presStyleCnt="14"/>
      <dgm:spPr/>
    </dgm:pt>
    <dgm:pt modelId="{294B9E03-AE43-4DF0-AE22-4E29C805E5D0}" type="pres">
      <dgm:prSet presAssocID="{25C06575-FD2D-4B8E-A5F5-1A54B5485CD3}" presName="node" presStyleLbl="node1" presStyleIdx="3" presStyleCnt="15">
        <dgm:presLayoutVars>
          <dgm:bulletEnabled val="1"/>
        </dgm:presLayoutVars>
      </dgm:prSet>
      <dgm:spPr/>
    </dgm:pt>
    <dgm:pt modelId="{3087AD3B-5568-4AE4-B44F-7D46F56E9924}" type="pres">
      <dgm:prSet presAssocID="{A136AA36-852C-4327-920D-8226BFB44B75}" presName="sibTrans" presStyleLbl="sibTrans1D1" presStyleIdx="3" presStyleCnt="14"/>
      <dgm:spPr/>
    </dgm:pt>
    <dgm:pt modelId="{37F129B2-9AA4-444D-BD4D-75A6552769D0}" type="pres">
      <dgm:prSet presAssocID="{A136AA36-852C-4327-920D-8226BFB44B75}" presName="connectorText" presStyleLbl="sibTrans1D1" presStyleIdx="3" presStyleCnt="14"/>
      <dgm:spPr/>
    </dgm:pt>
    <dgm:pt modelId="{1C467F30-8B14-414F-8319-B115F84788C8}" type="pres">
      <dgm:prSet presAssocID="{7B6DE6BF-E4EB-4B18-AA19-301077E976C6}" presName="node" presStyleLbl="node1" presStyleIdx="4" presStyleCnt="15">
        <dgm:presLayoutVars>
          <dgm:bulletEnabled val="1"/>
        </dgm:presLayoutVars>
      </dgm:prSet>
      <dgm:spPr/>
    </dgm:pt>
    <dgm:pt modelId="{FD2C1C54-B7F0-462A-A383-4EDDEADE5A83}" type="pres">
      <dgm:prSet presAssocID="{C531F68D-59F6-46F6-92B1-126725BE0F94}" presName="sibTrans" presStyleLbl="sibTrans1D1" presStyleIdx="4" presStyleCnt="14"/>
      <dgm:spPr/>
    </dgm:pt>
    <dgm:pt modelId="{5C30BA89-2E08-47EA-AFF7-64BC0E26E928}" type="pres">
      <dgm:prSet presAssocID="{C531F68D-59F6-46F6-92B1-126725BE0F94}" presName="connectorText" presStyleLbl="sibTrans1D1" presStyleIdx="4" presStyleCnt="14"/>
      <dgm:spPr/>
    </dgm:pt>
    <dgm:pt modelId="{A21F00A1-E0C5-4B6C-A4B7-303F5B570CC7}" type="pres">
      <dgm:prSet presAssocID="{6B910D8A-23C8-4717-A1A8-C85E4D95AF5D}" presName="node" presStyleLbl="node1" presStyleIdx="5" presStyleCnt="15">
        <dgm:presLayoutVars>
          <dgm:bulletEnabled val="1"/>
        </dgm:presLayoutVars>
      </dgm:prSet>
      <dgm:spPr/>
    </dgm:pt>
    <dgm:pt modelId="{6A380B63-B20A-4595-AA0B-ADD093F30786}" type="pres">
      <dgm:prSet presAssocID="{B9043E6F-8BFF-483C-8790-EE176A0F50D4}" presName="sibTrans" presStyleLbl="sibTrans1D1" presStyleIdx="5" presStyleCnt="14"/>
      <dgm:spPr/>
    </dgm:pt>
    <dgm:pt modelId="{7753798E-0847-4D13-86AE-DAF4831A1A6F}" type="pres">
      <dgm:prSet presAssocID="{B9043E6F-8BFF-483C-8790-EE176A0F50D4}" presName="connectorText" presStyleLbl="sibTrans1D1" presStyleIdx="5" presStyleCnt="14"/>
      <dgm:spPr/>
    </dgm:pt>
    <dgm:pt modelId="{4D178E85-9C53-4619-A5DE-8AA79BDF39E7}" type="pres">
      <dgm:prSet presAssocID="{FBBB7207-93C0-4929-BF72-8B0AB93AB877}" presName="node" presStyleLbl="node1" presStyleIdx="6" presStyleCnt="15">
        <dgm:presLayoutVars>
          <dgm:bulletEnabled val="1"/>
        </dgm:presLayoutVars>
      </dgm:prSet>
      <dgm:spPr/>
    </dgm:pt>
    <dgm:pt modelId="{97CF4235-2D77-47DA-A6FC-3ECCBD80B6A0}" type="pres">
      <dgm:prSet presAssocID="{FB90AEBD-E701-462E-B6E3-292B960B7FC4}" presName="sibTrans" presStyleLbl="sibTrans1D1" presStyleIdx="6" presStyleCnt="14"/>
      <dgm:spPr/>
    </dgm:pt>
    <dgm:pt modelId="{A19108C2-9165-46F3-9E09-F9C766A6F497}" type="pres">
      <dgm:prSet presAssocID="{FB90AEBD-E701-462E-B6E3-292B960B7FC4}" presName="connectorText" presStyleLbl="sibTrans1D1" presStyleIdx="6" presStyleCnt="14"/>
      <dgm:spPr/>
    </dgm:pt>
    <dgm:pt modelId="{113180DD-6FF3-4144-89AA-8D965540E6ED}" type="pres">
      <dgm:prSet presAssocID="{07592EBC-3543-4246-93BC-BDCFFBFD30F5}" presName="node" presStyleLbl="node1" presStyleIdx="7" presStyleCnt="15">
        <dgm:presLayoutVars>
          <dgm:bulletEnabled val="1"/>
        </dgm:presLayoutVars>
      </dgm:prSet>
      <dgm:spPr/>
    </dgm:pt>
    <dgm:pt modelId="{1943042C-2EF7-481E-AAD3-B8790D9D2E3C}" type="pres">
      <dgm:prSet presAssocID="{E9C1A674-B1D4-45D9-A743-243FB3CC3589}" presName="sibTrans" presStyleLbl="sibTrans1D1" presStyleIdx="7" presStyleCnt="14"/>
      <dgm:spPr/>
    </dgm:pt>
    <dgm:pt modelId="{A88B8DF2-CBAE-4ED3-849B-924176053E0B}" type="pres">
      <dgm:prSet presAssocID="{E9C1A674-B1D4-45D9-A743-243FB3CC3589}" presName="connectorText" presStyleLbl="sibTrans1D1" presStyleIdx="7" presStyleCnt="14"/>
      <dgm:spPr/>
    </dgm:pt>
    <dgm:pt modelId="{D416A5A6-4112-47F4-AA6D-DC2D98AE0490}" type="pres">
      <dgm:prSet presAssocID="{9F954DD9-62DC-4FFD-8D5A-2C97A0F1B21E}" presName="node" presStyleLbl="node1" presStyleIdx="8" presStyleCnt="15" custScaleX="157430">
        <dgm:presLayoutVars>
          <dgm:bulletEnabled val="1"/>
        </dgm:presLayoutVars>
      </dgm:prSet>
      <dgm:spPr/>
    </dgm:pt>
    <dgm:pt modelId="{0A401C6F-3E49-4C2F-9891-DC5AFAC57A82}" type="pres">
      <dgm:prSet presAssocID="{2D4FD320-A887-441E-8F75-9874598FBC8E}" presName="sibTrans" presStyleLbl="sibTrans1D1" presStyleIdx="8" presStyleCnt="14"/>
      <dgm:spPr/>
    </dgm:pt>
    <dgm:pt modelId="{1474B91E-403C-4C19-95BA-BFFC0F33D585}" type="pres">
      <dgm:prSet presAssocID="{2D4FD320-A887-441E-8F75-9874598FBC8E}" presName="connectorText" presStyleLbl="sibTrans1D1" presStyleIdx="8" presStyleCnt="14"/>
      <dgm:spPr/>
    </dgm:pt>
    <dgm:pt modelId="{C00EC4B4-464A-47DF-AB18-464A34016AFC}" type="pres">
      <dgm:prSet presAssocID="{6374FF48-3976-42CB-93E3-894B354A631E}" presName="node" presStyleLbl="node1" presStyleIdx="9" presStyleCnt="15">
        <dgm:presLayoutVars>
          <dgm:bulletEnabled val="1"/>
        </dgm:presLayoutVars>
      </dgm:prSet>
      <dgm:spPr/>
    </dgm:pt>
    <dgm:pt modelId="{84F5714E-BA5E-4C44-AF85-B785C7699193}" type="pres">
      <dgm:prSet presAssocID="{2F247D8F-3897-4F74-8BB6-DFF9DB2CD6AF}" presName="sibTrans" presStyleLbl="sibTrans1D1" presStyleIdx="9" presStyleCnt="14"/>
      <dgm:spPr/>
    </dgm:pt>
    <dgm:pt modelId="{FE7E154E-F80B-4253-83F1-76C25BBCFD2D}" type="pres">
      <dgm:prSet presAssocID="{2F247D8F-3897-4F74-8BB6-DFF9DB2CD6AF}" presName="connectorText" presStyleLbl="sibTrans1D1" presStyleIdx="9" presStyleCnt="14"/>
      <dgm:spPr/>
    </dgm:pt>
    <dgm:pt modelId="{BEC85BBE-C973-49BE-8186-579DC45FD222}" type="pres">
      <dgm:prSet presAssocID="{63D8E34D-A512-4838-ABB7-42456C13913B}" presName="node" presStyleLbl="node1" presStyleIdx="10" presStyleCnt="15">
        <dgm:presLayoutVars>
          <dgm:bulletEnabled val="1"/>
        </dgm:presLayoutVars>
      </dgm:prSet>
      <dgm:spPr/>
    </dgm:pt>
    <dgm:pt modelId="{D4BAB384-0951-497F-B6A4-5CC94C8E36DA}" type="pres">
      <dgm:prSet presAssocID="{F8D164E3-AC9D-4F64-996C-0B08926A01FA}" presName="sibTrans" presStyleLbl="sibTrans1D1" presStyleIdx="10" presStyleCnt="14"/>
      <dgm:spPr/>
    </dgm:pt>
    <dgm:pt modelId="{435942D7-7D1C-43BF-887A-0E378E729E93}" type="pres">
      <dgm:prSet presAssocID="{F8D164E3-AC9D-4F64-996C-0B08926A01FA}" presName="connectorText" presStyleLbl="sibTrans1D1" presStyleIdx="10" presStyleCnt="14"/>
      <dgm:spPr/>
    </dgm:pt>
    <dgm:pt modelId="{A004E08F-AB7D-4864-8A39-A96FC6B3A527}" type="pres">
      <dgm:prSet presAssocID="{9FD111AF-5E71-47A7-9EC9-08A3B626B757}" presName="node" presStyleLbl="node1" presStyleIdx="11" presStyleCnt="15">
        <dgm:presLayoutVars>
          <dgm:bulletEnabled val="1"/>
        </dgm:presLayoutVars>
      </dgm:prSet>
      <dgm:spPr/>
    </dgm:pt>
    <dgm:pt modelId="{119791D2-3A74-4D90-8C7F-1AC9288FFBE6}" type="pres">
      <dgm:prSet presAssocID="{801F8819-13D1-4317-A356-A4BCC790BA5B}" presName="sibTrans" presStyleLbl="sibTrans1D1" presStyleIdx="11" presStyleCnt="14"/>
      <dgm:spPr/>
    </dgm:pt>
    <dgm:pt modelId="{9A61CA3F-AB35-4652-B98E-8E57B174FA68}" type="pres">
      <dgm:prSet presAssocID="{801F8819-13D1-4317-A356-A4BCC790BA5B}" presName="connectorText" presStyleLbl="sibTrans1D1" presStyleIdx="11" presStyleCnt="14"/>
      <dgm:spPr/>
    </dgm:pt>
    <dgm:pt modelId="{5E708717-7A68-4456-AD34-12D535BF8172}" type="pres">
      <dgm:prSet presAssocID="{5CD9443F-7464-4C68-9E36-BA8B9F8F249A}" presName="node" presStyleLbl="node1" presStyleIdx="12" presStyleCnt="15">
        <dgm:presLayoutVars>
          <dgm:bulletEnabled val="1"/>
        </dgm:presLayoutVars>
      </dgm:prSet>
      <dgm:spPr/>
    </dgm:pt>
    <dgm:pt modelId="{D67C7666-18D5-4CCA-ACAA-CEEAFCBF901E}" type="pres">
      <dgm:prSet presAssocID="{3F848DEE-9034-496E-A310-8E1CE2ADEA03}" presName="sibTrans" presStyleLbl="sibTrans1D1" presStyleIdx="12" presStyleCnt="14"/>
      <dgm:spPr/>
    </dgm:pt>
    <dgm:pt modelId="{FEB7E0DC-0B64-4061-BD8A-0C5F4E43070A}" type="pres">
      <dgm:prSet presAssocID="{3F848DEE-9034-496E-A310-8E1CE2ADEA03}" presName="connectorText" presStyleLbl="sibTrans1D1" presStyleIdx="12" presStyleCnt="14"/>
      <dgm:spPr/>
    </dgm:pt>
    <dgm:pt modelId="{29762A30-F85E-430B-8835-8913EDB9CC2A}" type="pres">
      <dgm:prSet presAssocID="{2A6CBAF5-BC8C-4164-BED5-804728FCE8EE}" presName="node" presStyleLbl="node1" presStyleIdx="13" presStyleCnt="15">
        <dgm:presLayoutVars>
          <dgm:bulletEnabled val="1"/>
        </dgm:presLayoutVars>
      </dgm:prSet>
      <dgm:spPr/>
    </dgm:pt>
    <dgm:pt modelId="{99BECA96-B12B-4F56-931F-34D3012ED79A}" type="pres">
      <dgm:prSet presAssocID="{E097C457-50AA-4A69-AE85-EE8474A47458}" presName="sibTrans" presStyleLbl="sibTrans1D1" presStyleIdx="13" presStyleCnt="14"/>
      <dgm:spPr/>
    </dgm:pt>
    <dgm:pt modelId="{6B65AB98-2C02-4206-BF86-D52723CEBABC}" type="pres">
      <dgm:prSet presAssocID="{E097C457-50AA-4A69-AE85-EE8474A47458}" presName="connectorText" presStyleLbl="sibTrans1D1" presStyleIdx="13" presStyleCnt="14"/>
      <dgm:spPr/>
    </dgm:pt>
    <dgm:pt modelId="{6C91A1EC-F29E-4073-AD2B-C5776D778A3F}" type="pres">
      <dgm:prSet presAssocID="{4F2BD606-A875-41B5-9290-C052387515E9}" presName="node" presStyleLbl="node1" presStyleIdx="14" presStyleCnt="15">
        <dgm:presLayoutVars>
          <dgm:bulletEnabled val="1"/>
        </dgm:presLayoutVars>
      </dgm:prSet>
      <dgm:spPr/>
    </dgm:pt>
  </dgm:ptLst>
  <dgm:cxnLst>
    <dgm:cxn modelId="{97256A00-895F-49C8-8612-90C05653ECDE}" srcId="{3B9B5992-822C-4A6F-9179-CB6CD1B6A70C}" destId="{FBBB7207-93C0-4929-BF72-8B0AB93AB877}" srcOrd="6" destOrd="0" parTransId="{A5941E8A-59B0-43D5-92FD-5812F0093E0B}" sibTransId="{FB90AEBD-E701-462E-B6E3-292B960B7FC4}"/>
    <dgm:cxn modelId="{682E6F07-8011-448E-BAC4-0C664DFC7CCE}" type="presOf" srcId="{FB90AEBD-E701-462E-B6E3-292B960B7FC4}" destId="{A19108C2-9165-46F3-9E09-F9C766A6F497}" srcOrd="1" destOrd="0" presId="urn:microsoft.com/office/officeart/2005/8/layout/bProcess3"/>
    <dgm:cxn modelId="{486EF407-6AA2-4E46-9419-CB8A4D3BE8B0}" type="presOf" srcId="{6B910D8A-23C8-4717-A1A8-C85E4D95AF5D}" destId="{A21F00A1-E0C5-4B6C-A4B7-303F5B570CC7}" srcOrd="0" destOrd="0" presId="urn:microsoft.com/office/officeart/2005/8/layout/bProcess3"/>
    <dgm:cxn modelId="{94D0640C-1E06-4AF4-85CD-6CB1A7596B64}" type="presOf" srcId="{0FD71D39-3029-424D-BDDB-49C7041D8CE2}" destId="{8C6E111C-CD21-4609-9B5F-3F76F53554C9}" srcOrd="0" destOrd="0" presId="urn:microsoft.com/office/officeart/2005/8/layout/bProcess3"/>
    <dgm:cxn modelId="{780FEC0E-0B54-432F-B491-5BCC293F1A10}" srcId="{3B9B5992-822C-4A6F-9179-CB6CD1B6A70C}" destId="{63D8E34D-A512-4838-ABB7-42456C13913B}" srcOrd="10" destOrd="0" parTransId="{9E14D8DC-AAAB-4595-BA02-D7ACDA850137}" sibTransId="{F8D164E3-AC9D-4F64-996C-0B08926A01FA}"/>
    <dgm:cxn modelId="{E51D2B0F-B136-4FCA-AC4E-5E8CBBB718ED}" type="presOf" srcId="{801F8819-13D1-4317-A356-A4BCC790BA5B}" destId="{9A61CA3F-AB35-4652-B98E-8E57B174FA68}" srcOrd="1" destOrd="0" presId="urn:microsoft.com/office/officeart/2005/8/layout/bProcess3"/>
    <dgm:cxn modelId="{9FD1DD11-7907-4682-BD08-7079DFE687D7}" type="presOf" srcId="{9FD111AF-5E71-47A7-9EC9-08A3B626B757}" destId="{A004E08F-AB7D-4864-8A39-A96FC6B3A527}" srcOrd="0" destOrd="0" presId="urn:microsoft.com/office/officeart/2005/8/layout/bProcess3"/>
    <dgm:cxn modelId="{896F1315-130B-4C13-A6D4-D89A1C5E1479}" type="presOf" srcId="{0DAD0B14-CACF-45F0-8F69-3250FD1E1B55}" destId="{74072F48-AC43-4569-BB0D-957140289B71}" srcOrd="0" destOrd="0" presId="urn:microsoft.com/office/officeart/2005/8/layout/bProcess3"/>
    <dgm:cxn modelId="{49E4DD2F-1BAC-422F-BA37-E6F56D3C5FF5}" type="presOf" srcId="{C5A83394-2CDE-464F-935D-40EBEBBB563B}" destId="{E8F73294-3B74-42D8-92EB-DEB3A197FED8}" srcOrd="0" destOrd="0" presId="urn:microsoft.com/office/officeart/2005/8/layout/bProcess3"/>
    <dgm:cxn modelId="{F2E6E82F-9B98-4840-9C1C-1523A5B0FA6B}" srcId="{3B9B5992-822C-4A6F-9179-CB6CD1B6A70C}" destId="{6374FF48-3976-42CB-93E3-894B354A631E}" srcOrd="9" destOrd="0" parTransId="{4943B142-373D-4C35-9FB7-9F0187D7BEC0}" sibTransId="{2F247D8F-3897-4F74-8BB6-DFF9DB2CD6AF}"/>
    <dgm:cxn modelId="{C0A2FB3F-23FA-4352-8059-BCF439EA9EC2}" type="presOf" srcId="{FB90AEBD-E701-462E-B6E3-292B960B7FC4}" destId="{97CF4235-2D77-47DA-A6FC-3ECCBD80B6A0}" srcOrd="0" destOrd="0" presId="urn:microsoft.com/office/officeart/2005/8/layout/bProcess3"/>
    <dgm:cxn modelId="{42C6855E-ABDE-4A8B-B8EC-8BBFCE39FCCE}" type="presOf" srcId="{5CD9443F-7464-4C68-9E36-BA8B9F8F249A}" destId="{5E708717-7A68-4456-AD34-12D535BF8172}" srcOrd="0" destOrd="0" presId="urn:microsoft.com/office/officeart/2005/8/layout/bProcess3"/>
    <dgm:cxn modelId="{D2101A60-1559-479F-B39B-748830AB04CB}" type="presOf" srcId="{E9C1A674-B1D4-45D9-A743-243FB3CC3589}" destId="{A88B8DF2-CBAE-4ED3-849B-924176053E0B}" srcOrd="1" destOrd="0" presId="urn:microsoft.com/office/officeart/2005/8/layout/bProcess3"/>
    <dgm:cxn modelId="{DB0B6A45-19FF-4409-BB16-40C3690944CD}" srcId="{3B9B5992-822C-4A6F-9179-CB6CD1B6A70C}" destId="{D1CC59D6-11C7-4C63-A41B-FC2EF48383BB}" srcOrd="2" destOrd="0" parTransId="{701E1F9C-9506-46FE-91B9-BDA33ECDBEF5}" sibTransId="{0FD71D39-3029-424D-BDDB-49C7041D8CE2}"/>
    <dgm:cxn modelId="{9C507E47-8939-404B-A5EF-9526419ADFD3}" srcId="{3B9B5992-822C-4A6F-9179-CB6CD1B6A70C}" destId="{18F01814-63A8-48A5-861F-81B39D43FB40}" srcOrd="0" destOrd="0" parTransId="{1BEE2E3F-C7A1-4AB1-A5D4-AE89100AF35F}" sibTransId="{0DAD0B14-CACF-45F0-8F69-3250FD1E1B55}"/>
    <dgm:cxn modelId="{90FF5548-1CEF-4D60-A6E7-93833774CBEF}" type="presOf" srcId="{3F848DEE-9034-496E-A310-8E1CE2ADEA03}" destId="{FEB7E0DC-0B64-4061-BD8A-0C5F4E43070A}" srcOrd="1" destOrd="0" presId="urn:microsoft.com/office/officeart/2005/8/layout/bProcess3"/>
    <dgm:cxn modelId="{E3622449-7127-4AE1-82DE-5030841287DF}" srcId="{3B9B5992-822C-4A6F-9179-CB6CD1B6A70C}" destId="{4F2BD606-A875-41B5-9290-C052387515E9}" srcOrd="14" destOrd="0" parTransId="{31497BBD-6000-4B7D-AB6A-375018E8CCBC}" sibTransId="{5EE3EF6F-3660-40B4-86C9-E4AA1C023493}"/>
    <dgm:cxn modelId="{4B304C6A-56F5-491F-A867-66EF69B75C9A}" type="presOf" srcId="{F8D164E3-AC9D-4F64-996C-0B08926A01FA}" destId="{D4BAB384-0951-497F-B6A4-5CC94C8E36DA}" srcOrd="0" destOrd="0" presId="urn:microsoft.com/office/officeart/2005/8/layout/bProcess3"/>
    <dgm:cxn modelId="{364E4C6A-C250-4D45-8826-9B2608812E4B}" type="presOf" srcId="{3B9B5992-822C-4A6F-9179-CB6CD1B6A70C}" destId="{D84778AC-536D-4927-AB9A-CA320F9A1ECD}" srcOrd="0" destOrd="0" presId="urn:microsoft.com/office/officeart/2005/8/layout/bProcess3"/>
    <dgm:cxn modelId="{CB581B6C-4085-4609-8D00-90C432827E16}" type="presOf" srcId="{3F848DEE-9034-496E-A310-8E1CE2ADEA03}" destId="{D67C7666-18D5-4CCA-ACAA-CEEAFCBF901E}" srcOrd="0" destOrd="0" presId="urn:microsoft.com/office/officeart/2005/8/layout/bProcess3"/>
    <dgm:cxn modelId="{7B5A9D6D-AE00-4CD5-800E-A48C26894302}" type="presOf" srcId="{A136AA36-852C-4327-920D-8226BFB44B75}" destId="{37F129B2-9AA4-444D-BD4D-75A6552769D0}" srcOrd="1" destOrd="0" presId="urn:microsoft.com/office/officeart/2005/8/layout/bProcess3"/>
    <dgm:cxn modelId="{1D659D4E-0626-4D38-8F52-42A6BBE6D6C9}" srcId="{3B9B5992-822C-4A6F-9179-CB6CD1B6A70C}" destId="{C5A83394-2CDE-464F-935D-40EBEBBB563B}" srcOrd="1" destOrd="0" parTransId="{D0B4B252-38FD-4FDF-A23B-E37F936065BC}" sibTransId="{B3A3CDF7-3225-4447-9470-B9F70EC71DF4}"/>
    <dgm:cxn modelId="{AFA03E4F-880C-472F-A5A5-122E2DBC2F1A}" type="presOf" srcId="{9F954DD9-62DC-4FFD-8D5A-2C97A0F1B21E}" destId="{D416A5A6-4112-47F4-AA6D-DC2D98AE0490}" srcOrd="0" destOrd="0" presId="urn:microsoft.com/office/officeart/2005/8/layout/bProcess3"/>
    <dgm:cxn modelId="{DF424B50-E959-4992-BA39-B8A255A13E02}" type="presOf" srcId="{A136AA36-852C-4327-920D-8226BFB44B75}" destId="{3087AD3B-5568-4AE4-B44F-7D46F56E9924}" srcOrd="0" destOrd="0" presId="urn:microsoft.com/office/officeart/2005/8/layout/bProcess3"/>
    <dgm:cxn modelId="{41AC5250-0253-4F0C-85A8-26AFF796A3CA}" type="presOf" srcId="{0DAD0B14-CACF-45F0-8F69-3250FD1E1B55}" destId="{E6A2B443-6858-4062-9BA3-FB32255232AA}" srcOrd="1" destOrd="0" presId="urn:microsoft.com/office/officeart/2005/8/layout/bProcess3"/>
    <dgm:cxn modelId="{5BE6A174-0571-4AC3-935D-4C969D8423B8}" type="presOf" srcId="{0FD71D39-3029-424D-BDDB-49C7041D8CE2}" destId="{3A417A8E-91C3-4407-B462-D1C11BD6B0AE}" srcOrd="1" destOrd="0" presId="urn:microsoft.com/office/officeart/2005/8/layout/bProcess3"/>
    <dgm:cxn modelId="{F4B17A7B-F0F8-4C14-99EA-CB48693C5206}" type="presOf" srcId="{E097C457-50AA-4A69-AE85-EE8474A47458}" destId="{99BECA96-B12B-4F56-931F-34D3012ED79A}" srcOrd="0" destOrd="0" presId="urn:microsoft.com/office/officeart/2005/8/layout/bProcess3"/>
    <dgm:cxn modelId="{ABEBA37C-20FA-4042-B89F-A9734E158275}" type="presOf" srcId="{7B6DE6BF-E4EB-4B18-AA19-301077E976C6}" destId="{1C467F30-8B14-414F-8319-B115F84788C8}" srcOrd="0" destOrd="0" presId="urn:microsoft.com/office/officeart/2005/8/layout/bProcess3"/>
    <dgm:cxn modelId="{1E84857D-7644-4311-8046-8D8ED025870C}" srcId="{3B9B5992-822C-4A6F-9179-CB6CD1B6A70C}" destId="{25C06575-FD2D-4B8E-A5F5-1A54B5485CD3}" srcOrd="3" destOrd="0" parTransId="{A42ED2B9-0FEC-4022-9D54-37B43FB6A042}" sibTransId="{A136AA36-852C-4327-920D-8226BFB44B75}"/>
    <dgm:cxn modelId="{37810B87-F79D-4CFE-8492-791BE9F1DD45}" type="presOf" srcId="{B9043E6F-8BFF-483C-8790-EE176A0F50D4}" destId="{6A380B63-B20A-4595-AA0B-ADD093F30786}" srcOrd="0" destOrd="0" presId="urn:microsoft.com/office/officeart/2005/8/layout/bProcess3"/>
    <dgm:cxn modelId="{542B518A-6B26-486A-B74B-9DA5057DACED}" srcId="{3B9B5992-822C-4A6F-9179-CB6CD1B6A70C}" destId="{07592EBC-3543-4246-93BC-BDCFFBFD30F5}" srcOrd="7" destOrd="0" parTransId="{420D1E01-9836-4B5F-9F8F-5B78E76A74D9}" sibTransId="{E9C1A674-B1D4-45D9-A743-243FB3CC3589}"/>
    <dgm:cxn modelId="{CBA4A18D-D409-4CE2-BC20-4AB1397AFA4A}" type="presOf" srcId="{18F01814-63A8-48A5-861F-81B39D43FB40}" destId="{D134649E-BCAB-428C-8976-C0307943D988}" srcOrd="0" destOrd="0" presId="urn:microsoft.com/office/officeart/2005/8/layout/bProcess3"/>
    <dgm:cxn modelId="{23680999-8AEB-4B35-97E4-F4630FBA17D3}" type="presOf" srcId="{C531F68D-59F6-46F6-92B1-126725BE0F94}" destId="{FD2C1C54-B7F0-462A-A383-4EDDEADE5A83}" srcOrd="0" destOrd="0" presId="urn:microsoft.com/office/officeart/2005/8/layout/bProcess3"/>
    <dgm:cxn modelId="{CE783A99-3B9E-4722-A0C2-D1907B1885D4}" type="presOf" srcId="{B9043E6F-8BFF-483C-8790-EE176A0F50D4}" destId="{7753798E-0847-4D13-86AE-DAF4831A1A6F}" srcOrd="1" destOrd="0" presId="urn:microsoft.com/office/officeart/2005/8/layout/bProcess3"/>
    <dgm:cxn modelId="{322EA599-CFE2-4626-B9CE-3A3ADC0B4610}" type="presOf" srcId="{2F247D8F-3897-4F74-8BB6-DFF9DB2CD6AF}" destId="{FE7E154E-F80B-4253-83F1-76C25BBCFD2D}" srcOrd="1" destOrd="0" presId="urn:microsoft.com/office/officeart/2005/8/layout/bProcess3"/>
    <dgm:cxn modelId="{6A97F49C-42FD-4B0B-9A1C-78826DF377BD}" type="presOf" srcId="{801F8819-13D1-4317-A356-A4BCC790BA5B}" destId="{119791D2-3A74-4D90-8C7F-1AC9288FFBE6}" srcOrd="0" destOrd="0" presId="urn:microsoft.com/office/officeart/2005/8/layout/bProcess3"/>
    <dgm:cxn modelId="{FBE58CA7-A961-462E-A305-E5833864A9CC}" srcId="{3B9B5992-822C-4A6F-9179-CB6CD1B6A70C}" destId="{9FD111AF-5E71-47A7-9EC9-08A3B626B757}" srcOrd="11" destOrd="0" parTransId="{832ED938-09CA-42D4-81ED-1DDAC41E4809}" sibTransId="{801F8819-13D1-4317-A356-A4BCC790BA5B}"/>
    <dgm:cxn modelId="{53414CA8-F126-49F0-A5B2-B40F8483FA92}" type="presOf" srcId="{E097C457-50AA-4A69-AE85-EE8474A47458}" destId="{6B65AB98-2C02-4206-BF86-D52723CEBABC}" srcOrd="1" destOrd="0" presId="urn:microsoft.com/office/officeart/2005/8/layout/bProcess3"/>
    <dgm:cxn modelId="{AF453BA9-E59F-44D6-B7ED-E81BFBF6B3F7}" type="presOf" srcId="{C531F68D-59F6-46F6-92B1-126725BE0F94}" destId="{5C30BA89-2E08-47EA-AFF7-64BC0E26E928}" srcOrd="1" destOrd="0" presId="urn:microsoft.com/office/officeart/2005/8/layout/bProcess3"/>
    <dgm:cxn modelId="{08C973AB-AD8B-4FE0-A37E-0A7FD4F648CC}" type="presOf" srcId="{2A6CBAF5-BC8C-4164-BED5-804728FCE8EE}" destId="{29762A30-F85E-430B-8835-8913EDB9CC2A}" srcOrd="0" destOrd="0" presId="urn:microsoft.com/office/officeart/2005/8/layout/bProcess3"/>
    <dgm:cxn modelId="{9B31E8AC-AE92-47B3-8336-2742C12EE312}" type="presOf" srcId="{63D8E34D-A512-4838-ABB7-42456C13913B}" destId="{BEC85BBE-C973-49BE-8186-579DC45FD222}" srcOrd="0" destOrd="0" presId="urn:microsoft.com/office/officeart/2005/8/layout/bProcess3"/>
    <dgm:cxn modelId="{14DF0CAE-EB77-41F2-BD4B-F4F5A7175C61}" type="presOf" srcId="{25C06575-FD2D-4B8E-A5F5-1A54B5485CD3}" destId="{294B9E03-AE43-4DF0-AE22-4E29C805E5D0}" srcOrd="0" destOrd="0" presId="urn:microsoft.com/office/officeart/2005/8/layout/bProcess3"/>
    <dgm:cxn modelId="{995578B4-A42A-4F0C-BFA3-B02829E92D43}" type="presOf" srcId="{D1CC59D6-11C7-4C63-A41B-FC2EF48383BB}" destId="{2A8C0E4D-6A7D-4AB4-BA3F-79DF303B76B0}" srcOrd="0" destOrd="0" presId="urn:microsoft.com/office/officeart/2005/8/layout/bProcess3"/>
    <dgm:cxn modelId="{87E8E0B5-D683-49A5-8132-CFDF4A4AB1C9}" srcId="{3B9B5992-822C-4A6F-9179-CB6CD1B6A70C}" destId="{5CD9443F-7464-4C68-9E36-BA8B9F8F249A}" srcOrd="12" destOrd="0" parTransId="{5F85B8F1-988F-4788-9C67-E01487B493B0}" sibTransId="{3F848DEE-9034-496E-A310-8E1CE2ADEA03}"/>
    <dgm:cxn modelId="{050E87B7-E3F8-4485-A74C-F8B39A5FD6F8}" srcId="{3B9B5992-822C-4A6F-9179-CB6CD1B6A70C}" destId="{7B6DE6BF-E4EB-4B18-AA19-301077E976C6}" srcOrd="4" destOrd="0" parTransId="{A3C01A11-CF89-41B8-8FAD-8B8DD051F139}" sibTransId="{C531F68D-59F6-46F6-92B1-126725BE0F94}"/>
    <dgm:cxn modelId="{E82ACEBA-45D2-43F6-90E4-F278E9AA32BC}" type="presOf" srcId="{F8D164E3-AC9D-4F64-996C-0B08926A01FA}" destId="{435942D7-7D1C-43BF-887A-0E378E729E93}" srcOrd="1" destOrd="0" presId="urn:microsoft.com/office/officeart/2005/8/layout/bProcess3"/>
    <dgm:cxn modelId="{5E87E8BA-BDC6-496A-ABF3-E550184B754C}" type="presOf" srcId="{6374FF48-3976-42CB-93E3-894B354A631E}" destId="{C00EC4B4-464A-47DF-AB18-464A34016AFC}" srcOrd="0" destOrd="0" presId="urn:microsoft.com/office/officeart/2005/8/layout/bProcess3"/>
    <dgm:cxn modelId="{036BCEBB-A463-40F5-AD17-0FB02F3142A9}" type="presOf" srcId="{FBBB7207-93C0-4929-BF72-8B0AB93AB877}" destId="{4D178E85-9C53-4619-A5DE-8AA79BDF39E7}" srcOrd="0" destOrd="0" presId="urn:microsoft.com/office/officeart/2005/8/layout/bProcess3"/>
    <dgm:cxn modelId="{393154C9-D7B9-4E62-9E0C-E3AACDA26C4B}" srcId="{3B9B5992-822C-4A6F-9179-CB6CD1B6A70C}" destId="{2A6CBAF5-BC8C-4164-BED5-804728FCE8EE}" srcOrd="13" destOrd="0" parTransId="{E52396C0-C6B8-4066-9244-6FAC4C88FD8D}" sibTransId="{E097C457-50AA-4A69-AE85-EE8474A47458}"/>
    <dgm:cxn modelId="{9105FDCD-355E-4AC1-AB65-0582F14D8666}" srcId="{3B9B5992-822C-4A6F-9179-CB6CD1B6A70C}" destId="{9F954DD9-62DC-4FFD-8D5A-2C97A0F1B21E}" srcOrd="8" destOrd="0" parTransId="{FCF04E9D-948E-4AE7-94BD-D4F03D1F6141}" sibTransId="{2D4FD320-A887-441E-8F75-9874598FBC8E}"/>
    <dgm:cxn modelId="{8A0D5BD6-46D3-4679-B72F-CC918F856EA5}" type="presOf" srcId="{4F2BD606-A875-41B5-9290-C052387515E9}" destId="{6C91A1EC-F29E-4073-AD2B-C5776D778A3F}" srcOrd="0" destOrd="0" presId="urn:microsoft.com/office/officeart/2005/8/layout/bProcess3"/>
    <dgm:cxn modelId="{2A8C55D6-F579-40FD-B25A-C0DE494BF0A6}" type="presOf" srcId="{2D4FD320-A887-441E-8F75-9874598FBC8E}" destId="{0A401C6F-3E49-4C2F-9891-DC5AFAC57A82}" srcOrd="0" destOrd="0" presId="urn:microsoft.com/office/officeart/2005/8/layout/bProcess3"/>
    <dgm:cxn modelId="{F43C3FD8-F569-4F5A-9C15-BB3B4D770C71}" type="presOf" srcId="{E9C1A674-B1D4-45D9-A743-243FB3CC3589}" destId="{1943042C-2EF7-481E-AAD3-B8790D9D2E3C}" srcOrd="0" destOrd="0" presId="urn:microsoft.com/office/officeart/2005/8/layout/bProcess3"/>
    <dgm:cxn modelId="{2F6AD7E3-764A-4965-93FC-9BA2413A8083}" type="presOf" srcId="{07592EBC-3543-4246-93BC-BDCFFBFD30F5}" destId="{113180DD-6FF3-4144-89AA-8D965540E6ED}" srcOrd="0" destOrd="0" presId="urn:microsoft.com/office/officeart/2005/8/layout/bProcess3"/>
    <dgm:cxn modelId="{ECAE08E6-3B56-4810-A2F5-BE275AD73DC3}" type="presOf" srcId="{B3A3CDF7-3225-4447-9470-B9F70EC71DF4}" destId="{5F7C6955-E538-403F-9E72-0EBC462FEBBA}" srcOrd="0" destOrd="0" presId="urn:microsoft.com/office/officeart/2005/8/layout/bProcess3"/>
    <dgm:cxn modelId="{88915AEA-7F7A-40C9-B513-EFA3FEDA51F4}" type="presOf" srcId="{2D4FD320-A887-441E-8F75-9874598FBC8E}" destId="{1474B91E-403C-4C19-95BA-BFFC0F33D585}" srcOrd="1" destOrd="0" presId="urn:microsoft.com/office/officeart/2005/8/layout/bProcess3"/>
    <dgm:cxn modelId="{E293B8EC-09AE-49FA-BDDB-D78CD2D5444D}" type="presOf" srcId="{2F247D8F-3897-4F74-8BB6-DFF9DB2CD6AF}" destId="{84F5714E-BA5E-4C44-AF85-B785C7699193}" srcOrd="0" destOrd="0" presId="urn:microsoft.com/office/officeart/2005/8/layout/bProcess3"/>
    <dgm:cxn modelId="{9506CBF4-4A7D-4BD5-9A16-DF2BD9739262}" type="presOf" srcId="{B3A3CDF7-3225-4447-9470-B9F70EC71DF4}" destId="{3644A018-539F-4E20-A924-7E4D05D6B76D}" srcOrd="1" destOrd="0" presId="urn:microsoft.com/office/officeart/2005/8/layout/bProcess3"/>
    <dgm:cxn modelId="{CEC521FA-ACAD-4963-B279-9C96500E5542}" srcId="{3B9B5992-822C-4A6F-9179-CB6CD1B6A70C}" destId="{6B910D8A-23C8-4717-A1A8-C85E4D95AF5D}" srcOrd="5" destOrd="0" parTransId="{32D8D11B-8BC7-415E-AF73-B132E7D5EA97}" sibTransId="{B9043E6F-8BFF-483C-8790-EE176A0F50D4}"/>
    <dgm:cxn modelId="{C02E596B-DD18-45FD-880D-76DD49D49500}" type="presParOf" srcId="{D84778AC-536D-4927-AB9A-CA320F9A1ECD}" destId="{D134649E-BCAB-428C-8976-C0307943D988}" srcOrd="0" destOrd="0" presId="urn:microsoft.com/office/officeart/2005/8/layout/bProcess3"/>
    <dgm:cxn modelId="{8C09974C-F32F-4317-9969-21C98692DC5F}" type="presParOf" srcId="{D84778AC-536D-4927-AB9A-CA320F9A1ECD}" destId="{74072F48-AC43-4569-BB0D-957140289B71}" srcOrd="1" destOrd="0" presId="urn:microsoft.com/office/officeart/2005/8/layout/bProcess3"/>
    <dgm:cxn modelId="{FC473042-2AE6-4827-B895-2E99A9AA0F85}" type="presParOf" srcId="{74072F48-AC43-4569-BB0D-957140289B71}" destId="{E6A2B443-6858-4062-9BA3-FB32255232AA}" srcOrd="0" destOrd="0" presId="urn:microsoft.com/office/officeart/2005/8/layout/bProcess3"/>
    <dgm:cxn modelId="{123342E0-75ED-4868-A4A8-A4A2182DBF15}" type="presParOf" srcId="{D84778AC-536D-4927-AB9A-CA320F9A1ECD}" destId="{E8F73294-3B74-42D8-92EB-DEB3A197FED8}" srcOrd="2" destOrd="0" presId="urn:microsoft.com/office/officeart/2005/8/layout/bProcess3"/>
    <dgm:cxn modelId="{EE8FFA52-D8F0-43E2-B76F-4A2F937A958F}" type="presParOf" srcId="{D84778AC-536D-4927-AB9A-CA320F9A1ECD}" destId="{5F7C6955-E538-403F-9E72-0EBC462FEBBA}" srcOrd="3" destOrd="0" presId="urn:microsoft.com/office/officeart/2005/8/layout/bProcess3"/>
    <dgm:cxn modelId="{2E7FA6DB-E174-4689-B380-66F42BCCD308}" type="presParOf" srcId="{5F7C6955-E538-403F-9E72-0EBC462FEBBA}" destId="{3644A018-539F-4E20-A924-7E4D05D6B76D}" srcOrd="0" destOrd="0" presId="urn:microsoft.com/office/officeart/2005/8/layout/bProcess3"/>
    <dgm:cxn modelId="{97481DEF-5B6B-4E2A-BF6A-16027965F720}" type="presParOf" srcId="{D84778AC-536D-4927-AB9A-CA320F9A1ECD}" destId="{2A8C0E4D-6A7D-4AB4-BA3F-79DF303B76B0}" srcOrd="4" destOrd="0" presId="urn:microsoft.com/office/officeart/2005/8/layout/bProcess3"/>
    <dgm:cxn modelId="{A6F981D8-7149-4555-9859-6C87AD11DB8F}" type="presParOf" srcId="{D84778AC-536D-4927-AB9A-CA320F9A1ECD}" destId="{8C6E111C-CD21-4609-9B5F-3F76F53554C9}" srcOrd="5" destOrd="0" presId="urn:microsoft.com/office/officeart/2005/8/layout/bProcess3"/>
    <dgm:cxn modelId="{7CC9125C-979B-4322-8DDD-01CA50941661}" type="presParOf" srcId="{8C6E111C-CD21-4609-9B5F-3F76F53554C9}" destId="{3A417A8E-91C3-4407-B462-D1C11BD6B0AE}" srcOrd="0" destOrd="0" presId="urn:microsoft.com/office/officeart/2005/8/layout/bProcess3"/>
    <dgm:cxn modelId="{C8C2C6B5-07C4-4AA6-BA3B-1B42A10FDEEE}" type="presParOf" srcId="{D84778AC-536D-4927-AB9A-CA320F9A1ECD}" destId="{294B9E03-AE43-4DF0-AE22-4E29C805E5D0}" srcOrd="6" destOrd="0" presId="urn:microsoft.com/office/officeart/2005/8/layout/bProcess3"/>
    <dgm:cxn modelId="{9673BF36-5CFB-4264-9BC7-D12DF68141D6}" type="presParOf" srcId="{D84778AC-536D-4927-AB9A-CA320F9A1ECD}" destId="{3087AD3B-5568-4AE4-B44F-7D46F56E9924}" srcOrd="7" destOrd="0" presId="urn:microsoft.com/office/officeart/2005/8/layout/bProcess3"/>
    <dgm:cxn modelId="{D8B8BA2E-98FF-4025-942A-4940F8A97B94}" type="presParOf" srcId="{3087AD3B-5568-4AE4-B44F-7D46F56E9924}" destId="{37F129B2-9AA4-444D-BD4D-75A6552769D0}" srcOrd="0" destOrd="0" presId="urn:microsoft.com/office/officeart/2005/8/layout/bProcess3"/>
    <dgm:cxn modelId="{9DFCD5A7-B5D7-4FB0-8E42-D6FB9F3F4969}" type="presParOf" srcId="{D84778AC-536D-4927-AB9A-CA320F9A1ECD}" destId="{1C467F30-8B14-414F-8319-B115F84788C8}" srcOrd="8" destOrd="0" presId="urn:microsoft.com/office/officeart/2005/8/layout/bProcess3"/>
    <dgm:cxn modelId="{A0ECE451-9859-453E-B356-209FCD695057}" type="presParOf" srcId="{D84778AC-536D-4927-AB9A-CA320F9A1ECD}" destId="{FD2C1C54-B7F0-462A-A383-4EDDEADE5A83}" srcOrd="9" destOrd="0" presId="urn:microsoft.com/office/officeart/2005/8/layout/bProcess3"/>
    <dgm:cxn modelId="{6455DAFB-8606-4CDD-AEA3-F0A755D3F800}" type="presParOf" srcId="{FD2C1C54-B7F0-462A-A383-4EDDEADE5A83}" destId="{5C30BA89-2E08-47EA-AFF7-64BC0E26E928}" srcOrd="0" destOrd="0" presId="urn:microsoft.com/office/officeart/2005/8/layout/bProcess3"/>
    <dgm:cxn modelId="{F417D6C9-98DA-431D-9B2D-27EA89E4F6F7}" type="presParOf" srcId="{D84778AC-536D-4927-AB9A-CA320F9A1ECD}" destId="{A21F00A1-E0C5-4B6C-A4B7-303F5B570CC7}" srcOrd="10" destOrd="0" presId="urn:microsoft.com/office/officeart/2005/8/layout/bProcess3"/>
    <dgm:cxn modelId="{78710081-6BCE-410D-8570-AA6B660F3F22}" type="presParOf" srcId="{D84778AC-536D-4927-AB9A-CA320F9A1ECD}" destId="{6A380B63-B20A-4595-AA0B-ADD093F30786}" srcOrd="11" destOrd="0" presId="urn:microsoft.com/office/officeart/2005/8/layout/bProcess3"/>
    <dgm:cxn modelId="{C9522D23-B1D4-4B77-9BEE-52F20B51D2AE}" type="presParOf" srcId="{6A380B63-B20A-4595-AA0B-ADD093F30786}" destId="{7753798E-0847-4D13-86AE-DAF4831A1A6F}" srcOrd="0" destOrd="0" presId="urn:microsoft.com/office/officeart/2005/8/layout/bProcess3"/>
    <dgm:cxn modelId="{AFDC9113-91A4-48F3-A5A1-A441CFC40F49}" type="presParOf" srcId="{D84778AC-536D-4927-AB9A-CA320F9A1ECD}" destId="{4D178E85-9C53-4619-A5DE-8AA79BDF39E7}" srcOrd="12" destOrd="0" presId="urn:microsoft.com/office/officeart/2005/8/layout/bProcess3"/>
    <dgm:cxn modelId="{6F00EB5E-C9E2-4687-8297-DB649376864B}" type="presParOf" srcId="{D84778AC-536D-4927-AB9A-CA320F9A1ECD}" destId="{97CF4235-2D77-47DA-A6FC-3ECCBD80B6A0}" srcOrd="13" destOrd="0" presId="urn:microsoft.com/office/officeart/2005/8/layout/bProcess3"/>
    <dgm:cxn modelId="{1415D5AE-EE6D-46D4-AAC2-EE80EDB8798E}" type="presParOf" srcId="{97CF4235-2D77-47DA-A6FC-3ECCBD80B6A0}" destId="{A19108C2-9165-46F3-9E09-F9C766A6F497}" srcOrd="0" destOrd="0" presId="urn:microsoft.com/office/officeart/2005/8/layout/bProcess3"/>
    <dgm:cxn modelId="{ADCEA3D7-2975-49BF-84C7-03921DCB0408}" type="presParOf" srcId="{D84778AC-536D-4927-AB9A-CA320F9A1ECD}" destId="{113180DD-6FF3-4144-89AA-8D965540E6ED}" srcOrd="14" destOrd="0" presId="urn:microsoft.com/office/officeart/2005/8/layout/bProcess3"/>
    <dgm:cxn modelId="{60ACB0A9-D311-433C-9730-8ECDD9D5D0B3}" type="presParOf" srcId="{D84778AC-536D-4927-AB9A-CA320F9A1ECD}" destId="{1943042C-2EF7-481E-AAD3-B8790D9D2E3C}" srcOrd="15" destOrd="0" presId="urn:microsoft.com/office/officeart/2005/8/layout/bProcess3"/>
    <dgm:cxn modelId="{4AF0F40E-66D9-4870-A775-741DF6AA18CB}" type="presParOf" srcId="{1943042C-2EF7-481E-AAD3-B8790D9D2E3C}" destId="{A88B8DF2-CBAE-4ED3-849B-924176053E0B}" srcOrd="0" destOrd="0" presId="urn:microsoft.com/office/officeart/2005/8/layout/bProcess3"/>
    <dgm:cxn modelId="{D7A46CA0-B209-477C-8745-B3E8F691591E}" type="presParOf" srcId="{D84778AC-536D-4927-AB9A-CA320F9A1ECD}" destId="{D416A5A6-4112-47F4-AA6D-DC2D98AE0490}" srcOrd="16" destOrd="0" presId="urn:microsoft.com/office/officeart/2005/8/layout/bProcess3"/>
    <dgm:cxn modelId="{FA3E11B9-F828-46DE-8224-01AE5D1FB529}" type="presParOf" srcId="{D84778AC-536D-4927-AB9A-CA320F9A1ECD}" destId="{0A401C6F-3E49-4C2F-9891-DC5AFAC57A82}" srcOrd="17" destOrd="0" presId="urn:microsoft.com/office/officeart/2005/8/layout/bProcess3"/>
    <dgm:cxn modelId="{5939A317-B22D-451B-97D2-936E19EFAB20}" type="presParOf" srcId="{0A401C6F-3E49-4C2F-9891-DC5AFAC57A82}" destId="{1474B91E-403C-4C19-95BA-BFFC0F33D585}" srcOrd="0" destOrd="0" presId="urn:microsoft.com/office/officeart/2005/8/layout/bProcess3"/>
    <dgm:cxn modelId="{7E2E8C96-4664-41C2-B8AD-57C35F6CECC1}" type="presParOf" srcId="{D84778AC-536D-4927-AB9A-CA320F9A1ECD}" destId="{C00EC4B4-464A-47DF-AB18-464A34016AFC}" srcOrd="18" destOrd="0" presId="urn:microsoft.com/office/officeart/2005/8/layout/bProcess3"/>
    <dgm:cxn modelId="{AB9181B7-74D5-4D59-BEC4-A3EA02D368DF}" type="presParOf" srcId="{D84778AC-536D-4927-AB9A-CA320F9A1ECD}" destId="{84F5714E-BA5E-4C44-AF85-B785C7699193}" srcOrd="19" destOrd="0" presId="urn:microsoft.com/office/officeart/2005/8/layout/bProcess3"/>
    <dgm:cxn modelId="{EBD6C8A9-CE83-430F-AFC3-5AB4678F8F74}" type="presParOf" srcId="{84F5714E-BA5E-4C44-AF85-B785C7699193}" destId="{FE7E154E-F80B-4253-83F1-76C25BBCFD2D}" srcOrd="0" destOrd="0" presId="urn:microsoft.com/office/officeart/2005/8/layout/bProcess3"/>
    <dgm:cxn modelId="{D0AFFFC2-B7D2-4A8A-B237-61CCDE08FD45}" type="presParOf" srcId="{D84778AC-536D-4927-AB9A-CA320F9A1ECD}" destId="{BEC85BBE-C973-49BE-8186-579DC45FD222}" srcOrd="20" destOrd="0" presId="urn:microsoft.com/office/officeart/2005/8/layout/bProcess3"/>
    <dgm:cxn modelId="{0A30A33A-379F-432D-894B-D5860048C8AB}" type="presParOf" srcId="{D84778AC-536D-4927-AB9A-CA320F9A1ECD}" destId="{D4BAB384-0951-497F-B6A4-5CC94C8E36DA}" srcOrd="21" destOrd="0" presId="urn:microsoft.com/office/officeart/2005/8/layout/bProcess3"/>
    <dgm:cxn modelId="{526CC9A2-C2A7-4F5B-B781-81E337D065B9}" type="presParOf" srcId="{D4BAB384-0951-497F-B6A4-5CC94C8E36DA}" destId="{435942D7-7D1C-43BF-887A-0E378E729E93}" srcOrd="0" destOrd="0" presId="urn:microsoft.com/office/officeart/2005/8/layout/bProcess3"/>
    <dgm:cxn modelId="{282A327D-4888-47EE-B839-7FBA7254979C}" type="presParOf" srcId="{D84778AC-536D-4927-AB9A-CA320F9A1ECD}" destId="{A004E08F-AB7D-4864-8A39-A96FC6B3A527}" srcOrd="22" destOrd="0" presId="urn:microsoft.com/office/officeart/2005/8/layout/bProcess3"/>
    <dgm:cxn modelId="{0795E0AC-DC47-46B2-8278-DE06AE43251D}" type="presParOf" srcId="{D84778AC-536D-4927-AB9A-CA320F9A1ECD}" destId="{119791D2-3A74-4D90-8C7F-1AC9288FFBE6}" srcOrd="23" destOrd="0" presId="urn:microsoft.com/office/officeart/2005/8/layout/bProcess3"/>
    <dgm:cxn modelId="{37134260-8B3C-45FA-9B28-BD61B518C8F4}" type="presParOf" srcId="{119791D2-3A74-4D90-8C7F-1AC9288FFBE6}" destId="{9A61CA3F-AB35-4652-B98E-8E57B174FA68}" srcOrd="0" destOrd="0" presId="urn:microsoft.com/office/officeart/2005/8/layout/bProcess3"/>
    <dgm:cxn modelId="{8B23B839-4B51-4E2D-9767-63141C221555}" type="presParOf" srcId="{D84778AC-536D-4927-AB9A-CA320F9A1ECD}" destId="{5E708717-7A68-4456-AD34-12D535BF8172}" srcOrd="24" destOrd="0" presId="urn:microsoft.com/office/officeart/2005/8/layout/bProcess3"/>
    <dgm:cxn modelId="{C82F82A9-0378-499A-8001-6E0B0C39CB30}" type="presParOf" srcId="{D84778AC-536D-4927-AB9A-CA320F9A1ECD}" destId="{D67C7666-18D5-4CCA-ACAA-CEEAFCBF901E}" srcOrd="25" destOrd="0" presId="urn:microsoft.com/office/officeart/2005/8/layout/bProcess3"/>
    <dgm:cxn modelId="{35BBB95D-3ADB-4B8E-8BDB-5C5145941CD4}" type="presParOf" srcId="{D67C7666-18D5-4CCA-ACAA-CEEAFCBF901E}" destId="{FEB7E0DC-0B64-4061-BD8A-0C5F4E43070A}" srcOrd="0" destOrd="0" presId="urn:microsoft.com/office/officeart/2005/8/layout/bProcess3"/>
    <dgm:cxn modelId="{2BCC022B-6A40-4DCE-83CD-C2AA7A843CC2}" type="presParOf" srcId="{D84778AC-536D-4927-AB9A-CA320F9A1ECD}" destId="{29762A30-F85E-430B-8835-8913EDB9CC2A}" srcOrd="26" destOrd="0" presId="urn:microsoft.com/office/officeart/2005/8/layout/bProcess3"/>
    <dgm:cxn modelId="{77FEBD34-F557-49A5-8928-0603E017DC93}" type="presParOf" srcId="{D84778AC-536D-4927-AB9A-CA320F9A1ECD}" destId="{99BECA96-B12B-4F56-931F-34D3012ED79A}" srcOrd="27" destOrd="0" presId="urn:microsoft.com/office/officeart/2005/8/layout/bProcess3"/>
    <dgm:cxn modelId="{71B8DC69-4806-4694-A454-0021EE45E60E}" type="presParOf" srcId="{99BECA96-B12B-4F56-931F-34D3012ED79A}" destId="{6B65AB98-2C02-4206-BF86-D52723CEBABC}" srcOrd="0" destOrd="0" presId="urn:microsoft.com/office/officeart/2005/8/layout/bProcess3"/>
    <dgm:cxn modelId="{26E69937-0E77-4B76-8F0E-556E5BED888E}" type="presParOf" srcId="{D84778AC-536D-4927-AB9A-CA320F9A1ECD}" destId="{6C91A1EC-F29E-4073-AD2B-C5776D778A3F}" srcOrd="2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7E690-B6CC-466F-85FF-38ED160AE93A}">
      <dsp:nvSpPr>
        <dsp:cNvPr id="0" name=""/>
        <dsp:cNvSpPr/>
      </dsp:nvSpPr>
      <dsp:spPr>
        <a:xfrm>
          <a:off x="3332922" y="1282106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572424" y="1325144"/>
        <a:ext cx="26821" cy="5364"/>
      </dsp:txXfrm>
    </dsp:sp>
    <dsp:sp modelId="{D134649E-BCAB-428C-8976-C0307943D988}">
      <dsp:nvSpPr>
        <dsp:cNvPr id="0" name=""/>
        <dsp:cNvSpPr/>
      </dsp:nvSpPr>
      <dsp:spPr>
        <a:xfrm>
          <a:off x="2177" y="628143"/>
          <a:ext cx="3332545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Put Valve Core on Vibrating Plate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7" y="628143"/>
        <a:ext cx="3332545" cy="1399366"/>
      </dsp:txXfrm>
    </dsp:sp>
    <dsp:sp modelId="{170C0493-DE6B-44F4-A264-648FF9B6E5C5}">
      <dsp:nvSpPr>
        <dsp:cNvPr id="0" name=""/>
        <dsp:cNvSpPr/>
      </dsp:nvSpPr>
      <dsp:spPr>
        <a:xfrm>
          <a:off x="6201624" y="1282106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441126" y="1325144"/>
        <a:ext cx="26821" cy="5364"/>
      </dsp:txXfrm>
    </dsp:sp>
    <dsp:sp modelId="{BF04614F-F09D-423F-A43B-27670273B914}">
      <dsp:nvSpPr>
        <dsp:cNvPr id="0" name=""/>
        <dsp:cNvSpPr/>
      </dsp:nvSpPr>
      <dsp:spPr>
        <a:xfrm>
          <a:off x="3871146" y="62814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User Sets GUI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71146" y="628143"/>
        <a:ext cx="2332278" cy="1399366"/>
      </dsp:txXfrm>
    </dsp:sp>
    <dsp:sp modelId="{76DDBB5A-0000-4388-9E2E-0271ED19D16F}">
      <dsp:nvSpPr>
        <dsp:cNvPr id="0" name=""/>
        <dsp:cNvSpPr/>
      </dsp:nvSpPr>
      <dsp:spPr>
        <a:xfrm>
          <a:off x="1168316" y="2025710"/>
          <a:ext cx="6737671" cy="505823"/>
        </a:xfrm>
        <a:custGeom>
          <a:avLst/>
          <a:gdLst/>
          <a:ahLst/>
          <a:cxnLst/>
          <a:rect l="0" t="0" r="0" b="0"/>
          <a:pathLst>
            <a:path>
              <a:moveTo>
                <a:pt x="6737671" y="0"/>
              </a:moveTo>
              <a:lnTo>
                <a:pt x="6737671" y="270011"/>
              </a:lnTo>
              <a:lnTo>
                <a:pt x="0" y="270011"/>
              </a:lnTo>
              <a:lnTo>
                <a:pt x="0" y="505823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368177" y="2275939"/>
        <a:ext cx="337949" cy="5364"/>
      </dsp:txXfrm>
    </dsp:sp>
    <dsp:sp modelId="{F87BB90D-A301-4123-B9D0-54915D50AA19}">
      <dsp:nvSpPr>
        <dsp:cNvPr id="0" name=""/>
        <dsp:cNvSpPr/>
      </dsp:nvSpPr>
      <dsp:spPr>
        <a:xfrm>
          <a:off x="6739848" y="62814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AI Decides if Reverse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9848" y="628143"/>
        <a:ext cx="2332278" cy="1399366"/>
      </dsp:txXfrm>
    </dsp:sp>
    <dsp:sp modelId="{B7B2F025-2151-4E4E-88DD-0073AA08D143}">
      <dsp:nvSpPr>
        <dsp:cNvPr id="0" name=""/>
        <dsp:cNvSpPr/>
      </dsp:nvSpPr>
      <dsp:spPr>
        <a:xfrm>
          <a:off x="2332655" y="3217897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2572156" y="3260935"/>
        <a:ext cx="26821" cy="5364"/>
      </dsp:txXfrm>
    </dsp:sp>
    <dsp:sp modelId="{D7D77EFC-D2EE-47E0-89DA-97CC994C2DC7}">
      <dsp:nvSpPr>
        <dsp:cNvPr id="0" name=""/>
        <dsp:cNvSpPr/>
      </dsp:nvSpPr>
      <dsp:spPr>
        <a:xfrm>
          <a:off x="2177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First Side Decides if OK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7" y="2563933"/>
        <a:ext cx="2332278" cy="1399366"/>
      </dsp:txXfrm>
    </dsp:sp>
    <dsp:sp modelId="{F5F42A13-4817-4A09-82BE-3D75D6B505E0}">
      <dsp:nvSpPr>
        <dsp:cNvPr id="0" name=""/>
        <dsp:cNvSpPr/>
      </dsp:nvSpPr>
      <dsp:spPr>
        <a:xfrm>
          <a:off x="5201357" y="3217897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440858" y="3260935"/>
        <a:ext cx="26821" cy="5364"/>
      </dsp:txXfrm>
    </dsp:sp>
    <dsp:sp modelId="{E0375179-E4B4-45A4-B4C9-0CFD92B26AED}">
      <dsp:nvSpPr>
        <dsp:cNvPr id="0" name=""/>
        <dsp:cNvSpPr/>
      </dsp:nvSpPr>
      <dsp:spPr>
        <a:xfrm>
          <a:off x="2870879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Second Side Decides if OK</a:t>
          </a:r>
          <a:endParaRPr lang="zh-TW" altLang="en-US" sz="2500" kern="1200" dirty="0"/>
        </a:p>
      </dsp:txBody>
      <dsp:txXfrm>
        <a:off x="2870879" y="2563933"/>
        <a:ext cx="2332278" cy="1399366"/>
      </dsp:txXfrm>
    </dsp:sp>
    <dsp:sp modelId="{941ACACC-0E18-47BC-B5EC-20C7522FE93B}">
      <dsp:nvSpPr>
        <dsp:cNvPr id="0" name=""/>
        <dsp:cNvSpPr/>
      </dsp:nvSpPr>
      <dsp:spPr>
        <a:xfrm>
          <a:off x="8070059" y="3217897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309560" y="3260935"/>
        <a:ext cx="26821" cy="5364"/>
      </dsp:txXfrm>
    </dsp:sp>
    <dsp:sp modelId="{DDBDFFF3-B0C6-4B6F-BE1B-67C8A145D48E}">
      <dsp:nvSpPr>
        <dsp:cNvPr id="0" name=""/>
        <dsp:cNvSpPr/>
      </dsp:nvSpPr>
      <dsp:spPr>
        <a:xfrm>
          <a:off x="5739581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PLC Control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39581" y="2563933"/>
        <a:ext cx="2332278" cy="1399366"/>
      </dsp:txXfrm>
    </dsp:sp>
    <dsp:sp modelId="{08DDC9BE-3989-4B99-87D3-BC46E2D28F12}">
      <dsp:nvSpPr>
        <dsp:cNvPr id="0" name=""/>
        <dsp:cNvSpPr/>
      </dsp:nvSpPr>
      <dsp:spPr>
        <a:xfrm>
          <a:off x="8608283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Push Them on Right Site</a:t>
          </a:r>
          <a:endParaRPr lang="zh-TW" altLang="en-US" sz="2500" kern="1200" dirty="0"/>
        </a:p>
      </dsp:txBody>
      <dsp:txXfrm>
        <a:off x="8608283" y="2563933"/>
        <a:ext cx="2332278" cy="139936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72F48-AC43-4569-BB0D-957140289B71}">
      <dsp:nvSpPr>
        <dsp:cNvPr id="0" name=""/>
        <dsp:cNvSpPr/>
      </dsp:nvSpPr>
      <dsp:spPr>
        <a:xfrm>
          <a:off x="2424049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2593754" y="930189"/>
        <a:ext cx="19474" cy="3894"/>
      </dsp:txXfrm>
    </dsp:sp>
    <dsp:sp modelId="{D134649E-BCAB-428C-8976-C0307943D988}">
      <dsp:nvSpPr>
        <dsp:cNvPr id="0" name=""/>
        <dsp:cNvSpPr/>
      </dsp:nvSpPr>
      <dsp:spPr>
        <a:xfrm>
          <a:off x="6170" y="424114"/>
          <a:ext cx="241967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424114"/>
        <a:ext cx="2419679" cy="1016045"/>
      </dsp:txXfrm>
    </dsp:sp>
    <dsp:sp modelId="{5F7C6955-E538-403F-9E72-0EBC462FEBBA}">
      <dsp:nvSpPr>
        <dsp:cNvPr id="0" name=""/>
        <dsp:cNvSpPr/>
      </dsp:nvSpPr>
      <dsp:spPr>
        <a:xfrm>
          <a:off x="4506943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676648" y="930189"/>
        <a:ext cx="19474" cy="3894"/>
      </dsp:txXfrm>
    </dsp:sp>
    <dsp:sp modelId="{E8F73294-3B74-42D8-92EB-DEB3A197FED8}">
      <dsp:nvSpPr>
        <dsp:cNvPr id="0" name=""/>
        <dsp:cNvSpPr/>
      </dsp:nvSpPr>
      <dsp:spPr>
        <a:xfrm>
          <a:off x="2815333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15333" y="424114"/>
        <a:ext cx="1693409" cy="1016045"/>
      </dsp:txXfrm>
    </dsp:sp>
    <dsp:sp modelId="{8C6E111C-CD21-4609-9B5F-3F76F53554C9}">
      <dsp:nvSpPr>
        <dsp:cNvPr id="0" name=""/>
        <dsp:cNvSpPr/>
      </dsp:nvSpPr>
      <dsp:spPr>
        <a:xfrm>
          <a:off x="6589837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759542" y="930189"/>
        <a:ext cx="19474" cy="3894"/>
      </dsp:txXfrm>
    </dsp:sp>
    <dsp:sp modelId="{2A8C0E4D-6A7D-4AB4-BA3F-79DF303B76B0}">
      <dsp:nvSpPr>
        <dsp:cNvPr id="0" name=""/>
        <dsp:cNvSpPr/>
      </dsp:nvSpPr>
      <dsp:spPr>
        <a:xfrm>
          <a:off x="4898227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98227" y="424114"/>
        <a:ext cx="1693409" cy="1016045"/>
      </dsp:txXfrm>
    </dsp:sp>
    <dsp:sp modelId="{3087AD3B-5568-4AE4-B44F-7D46F56E9924}">
      <dsp:nvSpPr>
        <dsp:cNvPr id="0" name=""/>
        <dsp:cNvSpPr/>
      </dsp:nvSpPr>
      <dsp:spPr>
        <a:xfrm>
          <a:off x="8672731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842436" y="930189"/>
        <a:ext cx="19474" cy="3894"/>
      </dsp:txXfrm>
    </dsp:sp>
    <dsp:sp modelId="{294B9E03-AE43-4DF0-AE22-4E29C805E5D0}">
      <dsp:nvSpPr>
        <dsp:cNvPr id="0" name=""/>
        <dsp:cNvSpPr/>
      </dsp:nvSpPr>
      <dsp:spPr>
        <a:xfrm>
          <a:off x="6981121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1121" y="424114"/>
        <a:ext cx="1693409" cy="1016045"/>
      </dsp:txXfrm>
    </dsp:sp>
    <dsp:sp modelId="{FD2C1C54-B7F0-462A-A383-4EDDEADE5A83}">
      <dsp:nvSpPr>
        <dsp:cNvPr id="0" name=""/>
        <dsp:cNvSpPr/>
      </dsp:nvSpPr>
      <dsp:spPr>
        <a:xfrm>
          <a:off x="852875" y="1438359"/>
          <a:ext cx="9057845" cy="358884"/>
        </a:xfrm>
        <a:custGeom>
          <a:avLst/>
          <a:gdLst/>
          <a:ahLst/>
          <a:cxnLst/>
          <a:rect l="0" t="0" r="0" b="0"/>
          <a:pathLst>
            <a:path>
              <a:moveTo>
                <a:pt x="9057845" y="0"/>
              </a:moveTo>
              <a:lnTo>
                <a:pt x="9057845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155142" y="1615854"/>
        <a:ext cx="453310" cy="3894"/>
      </dsp:txXfrm>
    </dsp:sp>
    <dsp:sp modelId="{1C467F30-8B14-414F-8319-B115F84788C8}">
      <dsp:nvSpPr>
        <dsp:cNvPr id="0" name=""/>
        <dsp:cNvSpPr/>
      </dsp:nvSpPr>
      <dsp:spPr>
        <a:xfrm>
          <a:off x="9064015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64015" y="424114"/>
        <a:ext cx="1693409" cy="1016045"/>
      </dsp:txXfrm>
    </dsp:sp>
    <dsp:sp modelId="{6A380B63-B20A-4595-AA0B-ADD093F30786}">
      <dsp:nvSpPr>
        <dsp:cNvPr id="0" name=""/>
        <dsp:cNvSpPr/>
      </dsp:nvSpPr>
      <dsp:spPr>
        <a:xfrm>
          <a:off x="1697779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2335719"/>
        <a:ext cx="19474" cy="3894"/>
      </dsp:txXfrm>
    </dsp:sp>
    <dsp:sp modelId="{A21F00A1-E0C5-4B6C-A4B7-303F5B570CC7}">
      <dsp:nvSpPr>
        <dsp:cNvPr id="0" name=""/>
        <dsp:cNvSpPr/>
      </dsp:nvSpPr>
      <dsp:spPr>
        <a:xfrm>
          <a:off x="6170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1829644"/>
        <a:ext cx="1693409" cy="1016045"/>
      </dsp:txXfrm>
    </dsp:sp>
    <dsp:sp modelId="{97CF4235-2D77-47DA-A6FC-3ECCBD80B6A0}">
      <dsp:nvSpPr>
        <dsp:cNvPr id="0" name=""/>
        <dsp:cNvSpPr/>
      </dsp:nvSpPr>
      <dsp:spPr>
        <a:xfrm>
          <a:off x="3780673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2335719"/>
        <a:ext cx="19474" cy="3894"/>
      </dsp:txXfrm>
    </dsp:sp>
    <dsp:sp modelId="{4D178E85-9C53-4619-A5DE-8AA79BDF39E7}">
      <dsp:nvSpPr>
        <dsp:cNvPr id="0" name=""/>
        <dsp:cNvSpPr/>
      </dsp:nvSpPr>
      <dsp:spPr>
        <a:xfrm>
          <a:off x="2089064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1829644"/>
        <a:ext cx="1693409" cy="1016045"/>
      </dsp:txXfrm>
    </dsp:sp>
    <dsp:sp modelId="{1943042C-2EF7-481E-AAD3-B8790D9D2E3C}">
      <dsp:nvSpPr>
        <dsp:cNvPr id="0" name=""/>
        <dsp:cNvSpPr/>
      </dsp:nvSpPr>
      <dsp:spPr>
        <a:xfrm>
          <a:off x="5863567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2335719"/>
        <a:ext cx="19474" cy="3894"/>
      </dsp:txXfrm>
    </dsp:sp>
    <dsp:sp modelId="{113180DD-6FF3-4144-89AA-8D965540E6ED}">
      <dsp:nvSpPr>
        <dsp:cNvPr id="0" name=""/>
        <dsp:cNvSpPr/>
      </dsp:nvSpPr>
      <dsp:spPr>
        <a:xfrm>
          <a:off x="4171958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1829644"/>
        <a:ext cx="1693409" cy="1016045"/>
      </dsp:txXfrm>
    </dsp:sp>
    <dsp:sp modelId="{0A401C6F-3E49-4C2F-9891-DC5AFAC57A82}">
      <dsp:nvSpPr>
        <dsp:cNvPr id="0" name=""/>
        <dsp:cNvSpPr/>
      </dsp:nvSpPr>
      <dsp:spPr>
        <a:xfrm>
          <a:off x="8918986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088691" y="2335719"/>
        <a:ext cx="19474" cy="3894"/>
      </dsp:txXfrm>
    </dsp:sp>
    <dsp:sp modelId="{D416A5A6-4112-47F4-AA6D-DC2D98AE0490}">
      <dsp:nvSpPr>
        <dsp:cNvPr id="0" name=""/>
        <dsp:cNvSpPr/>
      </dsp:nvSpPr>
      <dsp:spPr>
        <a:xfrm>
          <a:off x="6254851" y="1829644"/>
          <a:ext cx="2665934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1829644"/>
        <a:ext cx="2665934" cy="1016045"/>
      </dsp:txXfrm>
    </dsp:sp>
    <dsp:sp modelId="{84F5714E-BA5E-4C44-AF85-B785C7699193}">
      <dsp:nvSpPr>
        <dsp:cNvPr id="0" name=""/>
        <dsp:cNvSpPr/>
      </dsp:nvSpPr>
      <dsp:spPr>
        <a:xfrm>
          <a:off x="852875" y="2843889"/>
          <a:ext cx="9304100" cy="358884"/>
        </a:xfrm>
        <a:custGeom>
          <a:avLst/>
          <a:gdLst/>
          <a:ahLst/>
          <a:cxnLst/>
          <a:rect l="0" t="0" r="0" b="0"/>
          <a:pathLst>
            <a:path>
              <a:moveTo>
                <a:pt x="9304100" y="0"/>
              </a:moveTo>
              <a:lnTo>
                <a:pt x="9304100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272119" y="3021384"/>
        <a:ext cx="465612" cy="3894"/>
      </dsp:txXfrm>
    </dsp:sp>
    <dsp:sp modelId="{C00EC4B4-464A-47DF-AB18-464A34016AFC}">
      <dsp:nvSpPr>
        <dsp:cNvPr id="0" name=""/>
        <dsp:cNvSpPr/>
      </dsp:nvSpPr>
      <dsp:spPr>
        <a:xfrm>
          <a:off x="9310271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10271" y="1829644"/>
        <a:ext cx="1693409" cy="1016045"/>
      </dsp:txXfrm>
    </dsp:sp>
    <dsp:sp modelId="{D4BAB384-0951-497F-B6A4-5CC94C8E36DA}">
      <dsp:nvSpPr>
        <dsp:cNvPr id="0" name=""/>
        <dsp:cNvSpPr/>
      </dsp:nvSpPr>
      <dsp:spPr>
        <a:xfrm>
          <a:off x="1697779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3741249"/>
        <a:ext cx="19474" cy="3894"/>
      </dsp:txXfrm>
    </dsp:sp>
    <dsp:sp modelId="{BEC85BBE-C973-49BE-8186-579DC45FD222}">
      <dsp:nvSpPr>
        <dsp:cNvPr id="0" name=""/>
        <dsp:cNvSpPr/>
      </dsp:nvSpPr>
      <dsp:spPr>
        <a:xfrm>
          <a:off x="6170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3235174"/>
        <a:ext cx="1693409" cy="1016045"/>
      </dsp:txXfrm>
    </dsp:sp>
    <dsp:sp modelId="{119791D2-3A74-4D90-8C7F-1AC9288FFBE6}">
      <dsp:nvSpPr>
        <dsp:cNvPr id="0" name=""/>
        <dsp:cNvSpPr/>
      </dsp:nvSpPr>
      <dsp:spPr>
        <a:xfrm>
          <a:off x="3780673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3741249"/>
        <a:ext cx="19474" cy="3894"/>
      </dsp:txXfrm>
    </dsp:sp>
    <dsp:sp modelId="{A004E08F-AB7D-4864-8A39-A96FC6B3A527}">
      <dsp:nvSpPr>
        <dsp:cNvPr id="0" name=""/>
        <dsp:cNvSpPr/>
      </dsp:nvSpPr>
      <dsp:spPr>
        <a:xfrm>
          <a:off x="2089064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3235174"/>
        <a:ext cx="1693409" cy="1016045"/>
      </dsp:txXfrm>
    </dsp:sp>
    <dsp:sp modelId="{D67C7666-18D5-4CCA-ACAA-CEEAFCBF901E}">
      <dsp:nvSpPr>
        <dsp:cNvPr id="0" name=""/>
        <dsp:cNvSpPr/>
      </dsp:nvSpPr>
      <dsp:spPr>
        <a:xfrm>
          <a:off x="5863567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3741249"/>
        <a:ext cx="19474" cy="3894"/>
      </dsp:txXfrm>
    </dsp:sp>
    <dsp:sp modelId="{5E708717-7A68-4456-AD34-12D535BF8172}">
      <dsp:nvSpPr>
        <dsp:cNvPr id="0" name=""/>
        <dsp:cNvSpPr/>
      </dsp:nvSpPr>
      <dsp:spPr>
        <a:xfrm>
          <a:off x="4171958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3235174"/>
        <a:ext cx="1693409" cy="1016045"/>
      </dsp:txXfrm>
    </dsp:sp>
    <dsp:sp modelId="{99BECA96-B12B-4F56-931F-34D3012ED79A}">
      <dsp:nvSpPr>
        <dsp:cNvPr id="0" name=""/>
        <dsp:cNvSpPr/>
      </dsp:nvSpPr>
      <dsp:spPr>
        <a:xfrm>
          <a:off x="7946461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116166" y="3741249"/>
        <a:ext cx="19474" cy="3894"/>
      </dsp:txXfrm>
    </dsp:sp>
    <dsp:sp modelId="{29762A30-F85E-430B-8835-8913EDB9CC2A}">
      <dsp:nvSpPr>
        <dsp:cNvPr id="0" name=""/>
        <dsp:cNvSpPr/>
      </dsp:nvSpPr>
      <dsp:spPr>
        <a:xfrm>
          <a:off x="6254851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3235174"/>
        <a:ext cx="1693409" cy="1016045"/>
      </dsp:txXfrm>
    </dsp:sp>
    <dsp:sp modelId="{6C91A1EC-F29E-4073-AD2B-C5776D778A3F}">
      <dsp:nvSpPr>
        <dsp:cNvPr id="0" name=""/>
        <dsp:cNvSpPr/>
      </dsp:nvSpPr>
      <dsp:spPr>
        <a:xfrm>
          <a:off x="8337745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37745" y="3235174"/>
        <a:ext cx="1693409" cy="101604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72F48-AC43-4569-BB0D-957140289B71}">
      <dsp:nvSpPr>
        <dsp:cNvPr id="0" name=""/>
        <dsp:cNvSpPr/>
      </dsp:nvSpPr>
      <dsp:spPr>
        <a:xfrm>
          <a:off x="2424049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2593754" y="930189"/>
        <a:ext cx="19474" cy="3894"/>
      </dsp:txXfrm>
    </dsp:sp>
    <dsp:sp modelId="{D134649E-BCAB-428C-8976-C0307943D988}">
      <dsp:nvSpPr>
        <dsp:cNvPr id="0" name=""/>
        <dsp:cNvSpPr/>
      </dsp:nvSpPr>
      <dsp:spPr>
        <a:xfrm>
          <a:off x="6170" y="424114"/>
          <a:ext cx="241967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424114"/>
        <a:ext cx="2419679" cy="1016045"/>
      </dsp:txXfrm>
    </dsp:sp>
    <dsp:sp modelId="{5F7C6955-E538-403F-9E72-0EBC462FEBBA}">
      <dsp:nvSpPr>
        <dsp:cNvPr id="0" name=""/>
        <dsp:cNvSpPr/>
      </dsp:nvSpPr>
      <dsp:spPr>
        <a:xfrm>
          <a:off x="4506943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676648" y="930189"/>
        <a:ext cx="19474" cy="3894"/>
      </dsp:txXfrm>
    </dsp:sp>
    <dsp:sp modelId="{E8F73294-3B74-42D8-92EB-DEB3A197FED8}">
      <dsp:nvSpPr>
        <dsp:cNvPr id="0" name=""/>
        <dsp:cNvSpPr/>
      </dsp:nvSpPr>
      <dsp:spPr>
        <a:xfrm>
          <a:off x="2815333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15333" y="424114"/>
        <a:ext cx="1693409" cy="1016045"/>
      </dsp:txXfrm>
    </dsp:sp>
    <dsp:sp modelId="{8C6E111C-CD21-4609-9B5F-3F76F53554C9}">
      <dsp:nvSpPr>
        <dsp:cNvPr id="0" name=""/>
        <dsp:cNvSpPr/>
      </dsp:nvSpPr>
      <dsp:spPr>
        <a:xfrm>
          <a:off x="6589837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759542" y="930189"/>
        <a:ext cx="19474" cy="3894"/>
      </dsp:txXfrm>
    </dsp:sp>
    <dsp:sp modelId="{2A8C0E4D-6A7D-4AB4-BA3F-79DF303B76B0}">
      <dsp:nvSpPr>
        <dsp:cNvPr id="0" name=""/>
        <dsp:cNvSpPr/>
      </dsp:nvSpPr>
      <dsp:spPr>
        <a:xfrm>
          <a:off x="4898227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98227" y="424114"/>
        <a:ext cx="1693409" cy="1016045"/>
      </dsp:txXfrm>
    </dsp:sp>
    <dsp:sp modelId="{3087AD3B-5568-4AE4-B44F-7D46F56E9924}">
      <dsp:nvSpPr>
        <dsp:cNvPr id="0" name=""/>
        <dsp:cNvSpPr/>
      </dsp:nvSpPr>
      <dsp:spPr>
        <a:xfrm>
          <a:off x="8672731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842436" y="930189"/>
        <a:ext cx="19474" cy="3894"/>
      </dsp:txXfrm>
    </dsp:sp>
    <dsp:sp modelId="{294B9E03-AE43-4DF0-AE22-4E29C805E5D0}">
      <dsp:nvSpPr>
        <dsp:cNvPr id="0" name=""/>
        <dsp:cNvSpPr/>
      </dsp:nvSpPr>
      <dsp:spPr>
        <a:xfrm>
          <a:off x="6981121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1121" y="424114"/>
        <a:ext cx="1693409" cy="1016045"/>
      </dsp:txXfrm>
    </dsp:sp>
    <dsp:sp modelId="{FD2C1C54-B7F0-462A-A383-4EDDEADE5A83}">
      <dsp:nvSpPr>
        <dsp:cNvPr id="0" name=""/>
        <dsp:cNvSpPr/>
      </dsp:nvSpPr>
      <dsp:spPr>
        <a:xfrm>
          <a:off x="852875" y="1438359"/>
          <a:ext cx="9057845" cy="358884"/>
        </a:xfrm>
        <a:custGeom>
          <a:avLst/>
          <a:gdLst/>
          <a:ahLst/>
          <a:cxnLst/>
          <a:rect l="0" t="0" r="0" b="0"/>
          <a:pathLst>
            <a:path>
              <a:moveTo>
                <a:pt x="9057845" y="0"/>
              </a:moveTo>
              <a:lnTo>
                <a:pt x="9057845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155142" y="1615854"/>
        <a:ext cx="453310" cy="3894"/>
      </dsp:txXfrm>
    </dsp:sp>
    <dsp:sp modelId="{1C467F30-8B14-414F-8319-B115F84788C8}">
      <dsp:nvSpPr>
        <dsp:cNvPr id="0" name=""/>
        <dsp:cNvSpPr/>
      </dsp:nvSpPr>
      <dsp:spPr>
        <a:xfrm>
          <a:off x="9064015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64015" y="424114"/>
        <a:ext cx="1693409" cy="1016045"/>
      </dsp:txXfrm>
    </dsp:sp>
    <dsp:sp modelId="{6A380B63-B20A-4595-AA0B-ADD093F30786}">
      <dsp:nvSpPr>
        <dsp:cNvPr id="0" name=""/>
        <dsp:cNvSpPr/>
      </dsp:nvSpPr>
      <dsp:spPr>
        <a:xfrm>
          <a:off x="1697779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2335719"/>
        <a:ext cx="19474" cy="3894"/>
      </dsp:txXfrm>
    </dsp:sp>
    <dsp:sp modelId="{A21F00A1-E0C5-4B6C-A4B7-303F5B570CC7}">
      <dsp:nvSpPr>
        <dsp:cNvPr id="0" name=""/>
        <dsp:cNvSpPr/>
      </dsp:nvSpPr>
      <dsp:spPr>
        <a:xfrm>
          <a:off x="6170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1829644"/>
        <a:ext cx="1693409" cy="1016045"/>
      </dsp:txXfrm>
    </dsp:sp>
    <dsp:sp modelId="{97CF4235-2D77-47DA-A6FC-3ECCBD80B6A0}">
      <dsp:nvSpPr>
        <dsp:cNvPr id="0" name=""/>
        <dsp:cNvSpPr/>
      </dsp:nvSpPr>
      <dsp:spPr>
        <a:xfrm>
          <a:off x="3780673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2335719"/>
        <a:ext cx="19474" cy="3894"/>
      </dsp:txXfrm>
    </dsp:sp>
    <dsp:sp modelId="{4D178E85-9C53-4619-A5DE-8AA79BDF39E7}">
      <dsp:nvSpPr>
        <dsp:cNvPr id="0" name=""/>
        <dsp:cNvSpPr/>
      </dsp:nvSpPr>
      <dsp:spPr>
        <a:xfrm>
          <a:off x="2089064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1829644"/>
        <a:ext cx="1693409" cy="1016045"/>
      </dsp:txXfrm>
    </dsp:sp>
    <dsp:sp modelId="{1943042C-2EF7-481E-AAD3-B8790D9D2E3C}">
      <dsp:nvSpPr>
        <dsp:cNvPr id="0" name=""/>
        <dsp:cNvSpPr/>
      </dsp:nvSpPr>
      <dsp:spPr>
        <a:xfrm>
          <a:off x="5863567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2335719"/>
        <a:ext cx="19474" cy="3894"/>
      </dsp:txXfrm>
    </dsp:sp>
    <dsp:sp modelId="{113180DD-6FF3-4144-89AA-8D965540E6ED}">
      <dsp:nvSpPr>
        <dsp:cNvPr id="0" name=""/>
        <dsp:cNvSpPr/>
      </dsp:nvSpPr>
      <dsp:spPr>
        <a:xfrm>
          <a:off x="4171958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1829644"/>
        <a:ext cx="1693409" cy="1016045"/>
      </dsp:txXfrm>
    </dsp:sp>
    <dsp:sp modelId="{0A401C6F-3E49-4C2F-9891-DC5AFAC57A82}">
      <dsp:nvSpPr>
        <dsp:cNvPr id="0" name=""/>
        <dsp:cNvSpPr/>
      </dsp:nvSpPr>
      <dsp:spPr>
        <a:xfrm>
          <a:off x="8918986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088691" y="2335719"/>
        <a:ext cx="19474" cy="3894"/>
      </dsp:txXfrm>
    </dsp:sp>
    <dsp:sp modelId="{D416A5A6-4112-47F4-AA6D-DC2D98AE0490}">
      <dsp:nvSpPr>
        <dsp:cNvPr id="0" name=""/>
        <dsp:cNvSpPr/>
      </dsp:nvSpPr>
      <dsp:spPr>
        <a:xfrm>
          <a:off x="6254851" y="1829644"/>
          <a:ext cx="2665934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1829644"/>
        <a:ext cx="2665934" cy="1016045"/>
      </dsp:txXfrm>
    </dsp:sp>
    <dsp:sp modelId="{84F5714E-BA5E-4C44-AF85-B785C7699193}">
      <dsp:nvSpPr>
        <dsp:cNvPr id="0" name=""/>
        <dsp:cNvSpPr/>
      </dsp:nvSpPr>
      <dsp:spPr>
        <a:xfrm>
          <a:off x="852875" y="2843889"/>
          <a:ext cx="9304100" cy="358884"/>
        </a:xfrm>
        <a:custGeom>
          <a:avLst/>
          <a:gdLst/>
          <a:ahLst/>
          <a:cxnLst/>
          <a:rect l="0" t="0" r="0" b="0"/>
          <a:pathLst>
            <a:path>
              <a:moveTo>
                <a:pt x="9304100" y="0"/>
              </a:moveTo>
              <a:lnTo>
                <a:pt x="9304100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272119" y="3021384"/>
        <a:ext cx="465612" cy="3894"/>
      </dsp:txXfrm>
    </dsp:sp>
    <dsp:sp modelId="{C00EC4B4-464A-47DF-AB18-464A34016AFC}">
      <dsp:nvSpPr>
        <dsp:cNvPr id="0" name=""/>
        <dsp:cNvSpPr/>
      </dsp:nvSpPr>
      <dsp:spPr>
        <a:xfrm>
          <a:off x="9310271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10271" y="1829644"/>
        <a:ext cx="1693409" cy="1016045"/>
      </dsp:txXfrm>
    </dsp:sp>
    <dsp:sp modelId="{D4BAB384-0951-497F-B6A4-5CC94C8E36DA}">
      <dsp:nvSpPr>
        <dsp:cNvPr id="0" name=""/>
        <dsp:cNvSpPr/>
      </dsp:nvSpPr>
      <dsp:spPr>
        <a:xfrm>
          <a:off x="1697779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3741249"/>
        <a:ext cx="19474" cy="3894"/>
      </dsp:txXfrm>
    </dsp:sp>
    <dsp:sp modelId="{BEC85BBE-C973-49BE-8186-579DC45FD222}">
      <dsp:nvSpPr>
        <dsp:cNvPr id="0" name=""/>
        <dsp:cNvSpPr/>
      </dsp:nvSpPr>
      <dsp:spPr>
        <a:xfrm>
          <a:off x="6170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3235174"/>
        <a:ext cx="1693409" cy="1016045"/>
      </dsp:txXfrm>
    </dsp:sp>
    <dsp:sp modelId="{119791D2-3A74-4D90-8C7F-1AC9288FFBE6}">
      <dsp:nvSpPr>
        <dsp:cNvPr id="0" name=""/>
        <dsp:cNvSpPr/>
      </dsp:nvSpPr>
      <dsp:spPr>
        <a:xfrm>
          <a:off x="3780673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3741249"/>
        <a:ext cx="19474" cy="3894"/>
      </dsp:txXfrm>
    </dsp:sp>
    <dsp:sp modelId="{A004E08F-AB7D-4864-8A39-A96FC6B3A527}">
      <dsp:nvSpPr>
        <dsp:cNvPr id="0" name=""/>
        <dsp:cNvSpPr/>
      </dsp:nvSpPr>
      <dsp:spPr>
        <a:xfrm>
          <a:off x="2089064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3235174"/>
        <a:ext cx="1693409" cy="1016045"/>
      </dsp:txXfrm>
    </dsp:sp>
    <dsp:sp modelId="{D67C7666-18D5-4CCA-ACAA-CEEAFCBF901E}">
      <dsp:nvSpPr>
        <dsp:cNvPr id="0" name=""/>
        <dsp:cNvSpPr/>
      </dsp:nvSpPr>
      <dsp:spPr>
        <a:xfrm>
          <a:off x="5863567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3741249"/>
        <a:ext cx="19474" cy="3894"/>
      </dsp:txXfrm>
    </dsp:sp>
    <dsp:sp modelId="{5E708717-7A68-4456-AD34-12D535BF8172}">
      <dsp:nvSpPr>
        <dsp:cNvPr id="0" name=""/>
        <dsp:cNvSpPr/>
      </dsp:nvSpPr>
      <dsp:spPr>
        <a:xfrm>
          <a:off x="4171958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3235174"/>
        <a:ext cx="1693409" cy="1016045"/>
      </dsp:txXfrm>
    </dsp:sp>
    <dsp:sp modelId="{99BECA96-B12B-4F56-931F-34D3012ED79A}">
      <dsp:nvSpPr>
        <dsp:cNvPr id="0" name=""/>
        <dsp:cNvSpPr/>
      </dsp:nvSpPr>
      <dsp:spPr>
        <a:xfrm>
          <a:off x="7946461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116166" y="3741249"/>
        <a:ext cx="19474" cy="3894"/>
      </dsp:txXfrm>
    </dsp:sp>
    <dsp:sp modelId="{29762A30-F85E-430B-8835-8913EDB9CC2A}">
      <dsp:nvSpPr>
        <dsp:cNvPr id="0" name=""/>
        <dsp:cNvSpPr/>
      </dsp:nvSpPr>
      <dsp:spPr>
        <a:xfrm>
          <a:off x="6254851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3235174"/>
        <a:ext cx="1693409" cy="1016045"/>
      </dsp:txXfrm>
    </dsp:sp>
    <dsp:sp modelId="{6C91A1EC-F29E-4073-AD2B-C5776D778A3F}">
      <dsp:nvSpPr>
        <dsp:cNvPr id="0" name=""/>
        <dsp:cNvSpPr/>
      </dsp:nvSpPr>
      <dsp:spPr>
        <a:xfrm>
          <a:off x="8337745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37745" y="3235174"/>
        <a:ext cx="1693409" cy="101604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72F48-AC43-4569-BB0D-957140289B71}">
      <dsp:nvSpPr>
        <dsp:cNvPr id="0" name=""/>
        <dsp:cNvSpPr/>
      </dsp:nvSpPr>
      <dsp:spPr>
        <a:xfrm>
          <a:off x="2424049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2593754" y="930189"/>
        <a:ext cx="19474" cy="3894"/>
      </dsp:txXfrm>
    </dsp:sp>
    <dsp:sp modelId="{D134649E-BCAB-428C-8976-C0307943D988}">
      <dsp:nvSpPr>
        <dsp:cNvPr id="0" name=""/>
        <dsp:cNvSpPr/>
      </dsp:nvSpPr>
      <dsp:spPr>
        <a:xfrm>
          <a:off x="6170" y="424114"/>
          <a:ext cx="241967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424114"/>
        <a:ext cx="2419679" cy="1016045"/>
      </dsp:txXfrm>
    </dsp:sp>
    <dsp:sp modelId="{5F7C6955-E538-403F-9E72-0EBC462FEBBA}">
      <dsp:nvSpPr>
        <dsp:cNvPr id="0" name=""/>
        <dsp:cNvSpPr/>
      </dsp:nvSpPr>
      <dsp:spPr>
        <a:xfrm>
          <a:off x="4506943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676648" y="930189"/>
        <a:ext cx="19474" cy="3894"/>
      </dsp:txXfrm>
    </dsp:sp>
    <dsp:sp modelId="{E8F73294-3B74-42D8-92EB-DEB3A197FED8}">
      <dsp:nvSpPr>
        <dsp:cNvPr id="0" name=""/>
        <dsp:cNvSpPr/>
      </dsp:nvSpPr>
      <dsp:spPr>
        <a:xfrm>
          <a:off x="2815333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15333" y="424114"/>
        <a:ext cx="1693409" cy="1016045"/>
      </dsp:txXfrm>
    </dsp:sp>
    <dsp:sp modelId="{8C6E111C-CD21-4609-9B5F-3F76F53554C9}">
      <dsp:nvSpPr>
        <dsp:cNvPr id="0" name=""/>
        <dsp:cNvSpPr/>
      </dsp:nvSpPr>
      <dsp:spPr>
        <a:xfrm>
          <a:off x="6589837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759542" y="930189"/>
        <a:ext cx="19474" cy="3894"/>
      </dsp:txXfrm>
    </dsp:sp>
    <dsp:sp modelId="{2A8C0E4D-6A7D-4AB4-BA3F-79DF303B76B0}">
      <dsp:nvSpPr>
        <dsp:cNvPr id="0" name=""/>
        <dsp:cNvSpPr/>
      </dsp:nvSpPr>
      <dsp:spPr>
        <a:xfrm>
          <a:off x="4898227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98227" y="424114"/>
        <a:ext cx="1693409" cy="1016045"/>
      </dsp:txXfrm>
    </dsp:sp>
    <dsp:sp modelId="{3087AD3B-5568-4AE4-B44F-7D46F56E9924}">
      <dsp:nvSpPr>
        <dsp:cNvPr id="0" name=""/>
        <dsp:cNvSpPr/>
      </dsp:nvSpPr>
      <dsp:spPr>
        <a:xfrm>
          <a:off x="8672731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842436" y="930189"/>
        <a:ext cx="19474" cy="3894"/>
      </dsp:txXfrm>
    </dsp:sp>
    <dsp:sp modelId="{294B9E03-AE43-4DF0-AE22-4E29C805E5D0}">
      <dsp:nvSpPr>
        <dsp:cNvPr id="0" name=""/>
        <dsp:cNvSpPr/>
      </dsp:nvSpPr>
      <dsp:spPr>
        <a:xfrm>
          <a:off x="6981121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1121" y="424114"/>
        <a:ext cx="1693409" cy="1016045"/>
      </dsp:txXfrm>
    </dsp:sp>
    <dsp:sp modelId="{FD2C1C54-B7F0-462A-A383-4EDDEADE5A83}">
      <dsp:nvSpPr>
        <dsp:cNvPr id="0" name=""/>
        <dsp:cNvSpPr/>
      </dsp:nvSpPr>
      <dsp:spPr>
        <a:xfrm>
          <a:off x="852875" y="1438359"/>
          <a:ext cx="9057845" cy="358884"/>
        </a:xfrm>
        <a:custGeom>
          <a:avLst/>
          <a:gdLst/>
          <a:ahLst/>
          <a:cxnLst/>
          <a:rect l="0" t="0" r="0" b="0"/>
          <a:pathLst>
            <a:path>
              <a:moveTo>
                <a:pt x="9057845" y="0"/>
              </a:moveTo>
              <a:lnTo>
                <a:pt x="9057845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155142" y="1615854"/>
        <a:ext cx="453310" cy="3894"/>
      </dsp:txXfrm>
    </dsp:sp>
    <dsp:sp modelId="{1C467F30-8B14-414F-8319-B115F84788C8}">
      <dsp:nvSpPr>
        <dsp:cNvPr id="0" name=""/>
        <dsp:cNvSpPr/>
      </dsp:nvSpPr>
      <dsp:spPr>
        <a:xfrm>
          <a:off x="9064015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64015" y="424114"/>
        <a:ext cx="1693409" cy="1016045"/>
      </dsp:txXfrm>
    </dsp:sp>
    <dsp:sp modelId="{6A380B63-B20A-4595-AA0B-ADD093F30786}">
      <dsp:nvSpPr>
        <dsp:cNvPr id="0" name=""/>
        <dsp:cNvSpPr/>
      </dsp:nvSpPr>
      <dsp:spPr>
        <a:xfrm>
          <a:off x="1697779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2335719"/>
        <a:ext cx="19474" cy="3894"/>
      </dsp:txXfrm>
    </dsp:sp>
    <dsp:sp modelId="{A21F00A1-E0C5-4B6C-A4B7-303F5B570CC7}">
      <dsp:nvSpPr>
        <dsp:cNvPr id="0" name=""/>
        <dsp:cNvSpPr/>
      </dsp:nvSpPr>
      <dsp:spPr>
        <a:xfrm>
          <a:off x="6170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1829644"/>
        <a:ext cx="1693409" cy="1016045"/>
      </dsp:txXfrm>
    </dsp:sp>
    <dsp:sp modelId="{97CF4235-2D77-47DA-A6FC-3ECCBD80B6A0}">
      <dsp:nvSpPr>
        <dsp:cNvPr id="0" name=""/>
        <dsp:cNvSpPr/>
      </dsp:nvSpPr>
      <dsp:spPr>
        <a:xfrm>
          <a:off x="3780673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2335719"/>
        <a:ext cx="19474" cy="3894"/>
      </dsp:txXfrm>
    </dsp:sp>
    <dsp:sp modelId="{4D178E85-9C53-4619-A5DE-8AA79BDF39E7}">
      <dsp:nvSpPr>
        <dsp:cNvPr id="0" name=""/>
        <dsp:cNvSpPr/>
      </dsp:nvSpPr>
      <dsp:spPr>
        <a:xfrm>
          <a:off x="2089064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1829644"/>
        <a:ext cx="1693409" cy="1016045"/>
      </dsp:txXfrm>
    </dsp:sp>
    <dsp:sp modelId="{1943042C-2EF7-481E-AAD3-B8790D9D2E3C}">
      <dsp:nvSpPr>
        <dsp:cNvPr id="0" name=""/>
        <dsp:cNvSpPr/>
      </dsp:nvSpPr>
      <dsp:spPr>
        <a:xfrm>
          <a:off x="5863567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2335719"/>
        <a:ext cx="19474" cy="3894"/>
      </dsp:txXfrm>
    </dsp:sp>
    <dsp:sp modelId="{113180DD-6FF3-4144-89AA-8D965540E6ED}">
      <dsp:nvSpPr>
        <dsp:cNvPr id="0" name=""/>
        <dsp:cNvSpPr/>
      </dsp:nvSpPr>
      <dsp:spPr>
        <a:xfrm>
          <a:off x="4171958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1829644"/>
        <a:ext cx="1693409" cy="1016045"/>
      </dsp:txXfrm>
    </dsp:sp>
    <dsp:sp modelId="{0A401C6F-3E49-4C2F-9891-DC5AFAC57A82}">
      <dsp:nvSpPr>
        <dsp:cNvPr id="0" name=""/>
        <dsp:cNvSpPr/>
      </dsp:nvSpPr>
      <dsp:spPr>
        <a:xfrm>
          <a:off x="8918986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088691" y="2335719"/>
        <a:ext cx="19474" cy="3894"/>
      </dsp:txXfrm>
    </dsp:sp>
    <dsp:sp modelId="{D416A5A6-4112-47F4-AA6D-DC2D98AE0490}">
      <dsp:nvSpPr>
        <dsp:cNvPr id="0" name=""/>
        <dsp:cNvSpPr/>
      </dsp:nvSpPr>
      <dsp:spPr>
        <a:xfrm>
          <a:off x="6254851" y="1829644"/>
          <a:ext cx="2665934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1829644"/>
        <a:ext cx="2665934" cy="1016045"/>
      </dsp:txXfrm>
    </dsp:sp>
    <dsp:sp modelId="{84F5714E-BA5E-4C44-AF85-B785C7699193}">
      <dsp:nvSpPr>
        <dsp:cNvPr id="0" name=""/>
        <dsp:cNvSpPr/>
      </dsp:nvSpPr>
      <dsp:spPr>
        <a:xfrm>
          <a:off x="852875" y="2843889"/>
          <a:ext cx="9304100" cy="358884"/>
        </a:xfrm>
        <a:custGeom>
          <a:avLst/>
          <a:gdLst/>
          <a:ahLst/>
          <a:cxnLst/>
          <a:rect l="0" t="0" r="0" b="0"/>
          <a:pathLst>
            <a:path>
              <a:moveTo>
                <a:pt x="9304100" y="0"/>
              </a:moveTo>
              <a:lnTo>
                <a:pt x="9304100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272119" y="3021384"/>
        <a:ext cx="465612" cy="3894"/>
      </dsp:txXfrm>
    </dsp:sp>
    <dsp:sp modelId="{C00EC4B4-464A-47DF-AB18-464A34016AFC}">
      <dsp:nvSpPr>
        <dsp:cNvPr id="0" name=""/>
        <dsp:cNvSpPr/>
      </dsp:nvSpPr>
      <dsp:spPr>
        <a:xfrm>
          <a:off x="9310271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10271" y="1829644"/>
        <a:ext cx="1693409" cy="1016045"/>
      </dsp:txXfrm>
    </dsp:sp>
    <dsp:sp modelId="{D4BAB384-0951-497F-B6A4-5CC94C8E36DA}">
      <dsp:nvSpPr>
        <dsp:cNvPr id="0" name=""/>
        <dsp:cNvSpPr/>
      </dsp:nvSpPr>
      <dsp:spPr>
        <a:xfrm>
          <a:off x="1697779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3741249"/>
        <a:ext cx="19474" cy="3894"/>
      </dsp:txXfrm>
    </dsp:sp>
    <dsp:sp modelId="{BEC85BBE-C973-49BE-8186-579DC45FD222}">
      <dsp:nvSpPr>
        <dsp:cNvPr id="0" name=""/>
        <dsp:cNvSpPr/>
      </dsp:nvSpPr>
      <dsp:spPr>
        <a:xfrm>
          <a:off x="6170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3235174"/>
        <a:ext cx="1693409" cy="1016045"/>
      </dsp:txXfrm>
    </dsp:sp>
    <dsp:sp modelId="{119791D2-3A74-4D90-8C7F-1AC9288FFBE6}">
      <dsp:nvSpPr>
        <dsp:cNvPr id="0" name=""/>
        <dsp:cNvSpPr/>
      </dsp:nvSpPr>
      <dsp:spPr>
        <a:xfrm>
          <a:off x="3780673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3741249"/>
        <a:ext cx="19474" cy="3894"/>
      </dsp:txXfrm>
    </dsp:sp>
    <dsp:sp modelId="{A004E08F-AB7D-4864-8A39-A96FC6B3A527}">
      <dsp:nvSpPr>
        <dsp:cNvPr id="0" name=""/>
        <dsp:cNvSpPr/>
      </dsp:nvSpPr>
      <dsp:spPr>
        <a:xfrm>
          <a:off x="2089064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3235174"/>
        <a:ext cx="1693409" cy="1016045"/>
      </dsp:txXfrm>
    </dsp:sp>
    <dsp:sp modelId="{D67C7666-18D5-4CCA-ACAA-CEEAFCBF901E}">
      <dsp:nvSpPr>
        <dsp:cNvPr id="0" name=""/>
        <dsp:cNvSpPr/>
      </dsp:nvSpPr>
      <dsp:spPr>
        <a:xfrm>
          <a:off x="5863567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3741249"/>
        <a:ext cx="19474" cy="3894"/>
      </dsp:txXfrm>
    </dsp:sp>
    <dsp:sp modelId="{5E708717-7A68-4456-AD34-12D535BF8172}">
      <dsp:nvSpPr>
        <dsp:cNvPr id="0" name=""/>
        <dsp:cNvSpPr/>
      </dsp:nvSpPr>
      <dsp:spPr>
        <a:xfrm>
          <a:off x="4171958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3235174"/>
        <a:ext cx="1693409" cy="1016045"/>
      </dsp:txXfrm>
    </dsp:sp>
    <dsp:sp modelId="{99BECA96-B12B-4F56-931F-34D3012ED79A}">
      <dsp:nvSpPr>
        <dsp:cNvPr id="0" name=""/>
        <dsp:cNvSpPr/>
      </dsp:nvSpPr>
      <dsp:spPr>
        <a:xfrm>
          <a:off x="7946461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116166" y="3741249"/>
        <a:ext cx="19474" cy="3894"/>
      </dsp:txXfrm>
    </dsp:sp>
    <dsp:sp modelId="{29762A30-F85E-430B-8835-8913EDB9CC2A}">
      <dsp:nvSpPr>
        <dsp:cNvPr id="0" name=""/>
        <dsp:cNvSpPr/>
      </dsp:nvSpPr>
      <dsp:spPr>
        <a:xfrm>
          <a:off x="6254851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3235174"/>
        <a:ext cx="1693409" cy="1016045"/>
      </dsp:txXfrm>
    </dsp:sp>
    <dsp:sp modelId="{6C91A1EC-F29E-4073-AD2B-C5776D778A3F}">
      <dsp:nvSpPr>
        <dsp:cNvPr id="0" name=""/>
        <dsp:cNvSpPr/>
      </dsp:nvSpPr>
      <dsp:spPr>
        <a:xfrm>
          <a:off x="8337745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37745" y="3235174"/>
        <a:ext cx="1693409" cy="101604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72F48-AC43-4569-BB0D-957140289B71}">
      <dsp:nvSpPr>
        <dsp:cNvPr id="0" name=""/>
        <dsp:cNvSpPr/>
      </dsp:nvSpPr>
      <dsp:spPr>
        <a:xfrm>
          <a:off x="2424049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2593754" y="930189"/>
        <a:ext cx="19474" cy="3894"/>
      </dsp:txXfrm>
    </dsp:sp>
    <dsp:sp modelId="{D134649E-BCAB-428C-8976-C0307943D988}">
      <dsp:nvSpPr>
        <dsp:cNvPr id="0" name=""/>
        <dsp:cNvSpPr/>
      </dsp:nvSpPr>
      <dsp:spPr>
        <a:xfrm>
          <a:off x="6170" y="424114"/>
          <a:ext cx="241967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424114"/>
        <a:ext cx="2419679" cy="1016045"/>
      </dsp:txXfrm>
    </dsp:sp>
    <dsp:sp modelId="{5F7C6955-E538-403F-9E72-0EBC462FEBBA}">
      <dsp:nvSpPr>
        <dsp:cNvPr id="0" name=""/>
        <dsp:cNvSpPr/>
      </dsp:nvSpPr>
      <dsp:spPr>
        <a:xfrm>
          <a:off x="4506943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676648" y="930189"/>
        <a:ext cx="19474" cy="3894"/>
      </dsp:txXfrm>
    </dsp:sp>
    <dsp:sp modelId="{E8F73294-3B74-42D8-92EB-DEB3A197FED8}">
      <dsp:nvSpPr>
        <dsp:cNvPr id="0" name=""/>
        <dsp:cNvSpPr/>
      </dsp:nvSpPr>
      <dsp:spPr>
        <a:xfrm>
          <a:off x="2815333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15333" y="424114"/>
        <a:ext cx="1693409" cy="1016045"/>
      </dsp:txXfrm>
    </dsp:sp>
    <dsp:sp modelId="{8C6E111C-CD21-4609-9B5F-3F76F53554C9}">
      <dsp:nvSpPr>
        <dsp:cNvPr id="0" name=""/>
        <dsp:cNvSpPr/>
      </dsp:nvSpPr>
      <dsp:spPr>
        <a:xfrm>
          <a:off x="6589837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759542" y="930189"/>
        <a:ext cx="19474" cy="3894"/>
      </dsp:txXfrm>
    </dsp:sp>
    <dsp:sp modelId="{2A8C0E4D-6A7D-4AB4-BA3F-79DF303B76B0}">
      <dsp:nvSpPr>
        <dsp:cNvPr id="0" name=""/>
        <dsp:cNvSpPr/>
      </dsp:nvSpPr>
      <dsp:spPr>
        <a:xfrm>
          <a:off x="4898227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98227" y="424114"/>
        <a:ext cx="1693409" cy="1016045"/>
      </dsp:txXfrm>
    </dsp:sp>
    <dsp:sp modelId="{3087AD3B-5568-4AE4-B44F-7D46F56E9924}">
      <dsp:nvSpPr>
        <dsp:cNvPr id="0" name=""/>
        <dsp:cNvSpPr/>
      </dsp:nvSpPr>
      <dsp:spPr>
        <a:xfrm>
          <a:off x="8672731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842436" y="930189"/>
        <a:ext cx="19474" cy="3894"/>
      </dsp:txXfrm>
    </dsp:sp>
    <dsp:sp modelId="{294B9E03-AE43-4DF0-AE22-4E29C805E5D0}">
      <dsp:nvSpPr>
        <dsp:cNvPr id="0" name=""/>
        <dsp:cNvSpPr/>
      </dsp:nvSpPr>
      <dsp:spPr>
        <a:xfrm>
          <a:off x="6981121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1121" y="424114"/>
        <a:ext cx="1693409" cy="1016045"/>
      </dsp:txXfrm>
    </dsp:sp>
    <dsp:sp modelId="{FD2C1C54-B7F0-462A-A383-4EDDEADE5A83}">
      <dsp:nvSpPr>
        <dsp:cNvPr id="0" name=""/>
        <dsp:cNvSpPr/>
      </dsp:nvSpPr>
      <dsp:spPr>
        <a:xfrm>
          <a:off x="852875" y="1438359"/>
          <a:ext cx="9057845" cy="358884"/>
        </a:xfrm>
        <a:custGeom>
          <a:avLst/>
          <a:gdLst/>
          <a:ahLst/>
          <a:cxnLst/>
          <a:rect l="0" t="0" r="0" b="0"/>
          <a:pathLst>
            <a:path>
              <a:moveTo>
                <a:pt x="9057845" y="0"/>
              </a:moveTo>
              <a:lnTo>
                <a:pt x="9057845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155142" y="1615854"/>
        <a:ext cx="453310" cy="3894"/>
      </dsp:txXfrm>
    </dsp:sp>
    <dsp:sp modelId="{1C467F30-8B14-414F-8319-B115F84788C8}">
      <dsp:nvSpPr>
        <dsp:cNvPr id="0" name=""/>
        <dsp:cNvSpPr/>
      </dsp:nvSpPr>
      <dsp:spPr>
        <a:xfrm>
          <a:off x="9064015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64015" y="424114"/>
        <a:ext cx="1693409" cy="1016045"/>
      </dsp:txXfrm>
    </dsp:sp>
    <dsp:sp modelId="{6A380B63-B20A-4595-AA0B-ADD093F30786}">
      <dsp:nvSpPr>
        <dsp:cNvPr id="0" name=""/>
        <dsp:cNvSpPr/>
      </dsp:nvSpPr>
      <dsp:spPr>
        <a:xfrm>
          <a:off x="1697779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2335719"/>
        <a:ext cx="19474" cy="3894"/>
      </dsp:txXfrm>
    </dsp:sp>
    <dsp:sp modelId="{A21F00A1-E0C5-4B6C-A4B7-303F5B570CC7}">
      <dsp:nvSpPr>
        <dsp:cNvPr id="0" name=""/>
        <dsp:cNvSpPr/>
      </dsp:nvSpPr>
      <dsp:spPr>
        <a:xfrm>
          <a:off x="6170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1829644"/>
        <a:ext cx="1693409" cy="1016045"/>
      </dsp:txXfrm>
    </dsp:sp>
    <dsp:sp modelId="{97CF4235-2D77-47DA-A6FC-3ECCBD80B6A0}">
      <dsp:nvSpPr>
        <dsp:cNvPr id="0" name=""/>
        <dsp:cNvSpPr/>
      </dsp:nvSpPr>
      <dsp:spPr>
        <a:xfrm>
          <a:off x="3780673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2335719"/>
        <a:ext cx="19474" cy="3894"/>
      </dsp:txXfrm>
    </dsp:sp>
    <dsp:sp modelId="{4D178E85-9C53-4619-A5DE-8AA79BDF39E7}">
      <dsp:nvSpPr>
        <dsp:cNvPr id="0" name=""/>
        <dsp:cNvSpPr/>
      </dsp:nvSpPr>
      <dsp:spPr>
        <a:xfrm>
          <a:off x="2089064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1829644"/>
        <a:ext cx="1693409" cy="1016045"/>
      </dsp:txXfrm>
    </dsp:sp>
    <dsp:sp modelId="{1943042C-2EF7-481E-AAD3-B8790D9D2E3C}">
      <dsp:nvSpPr>
        <dsp:cNvPr id="0" name=""/>
        <dsp:cNvSpPr/>
      </dsp:nvSpPr>
      <dsp:spPr>
        <a:xfrm>
          <a:off x="5863567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2335719"/>
        <a:ext cx="19474" cy="3894"/>
      </dsp:txXfrm>
    </dsp:sp>
    <dsp:sp modelId="{113180DD-6FF3-4144-89AA-8D965540E6ED}">
      <dsp:nvSpPr>
        <dsp:cNvPr id="0" name=""/>
        <dsp:cNvSpPr/>
      </dsp:nvSpPr>
      <dsp:spPr>
        <a:xfrm>
          <a:off x="4171958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1829644"/>
        <a:ext cx="1693409" cy="1016045"/>
      </dsp:txXfrm>
    </dsp:sp>
    <dsp:sp modelId="{0A401C6F-3E49-4C2F-9891-DC5AFAC57A82}">
      <dsp:nvSpPr>
        <dsp:cNvPr id="0" name=""/>
        <dsp:cNvSpPr/>
      </dsp:nvSpPr>
      <dsp:spPr>
        <a:xfrm>
          <a:off x="8918986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088691" y="2335719"/>
        <a:ext cx="19474" cy="3894"/>
      </dsp:txXfrm>
    </dsp:sp>
    <dsp:sp modelId="{D416A5A6-4112-47F4-AA6D-DC2D98AE0490}">
      <dsp:nvSpPr>
        <dsp:cNvPr id="0" name=""/>
        <dsp:cNvSpPr/>
      </dsp:nvSpPr>
      <dsp:spPr>
        <a:xfrm>
          <a:off x="6254851" y="1829644"/>
          <a:ext cx="2665934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1829644"/>
        <a:ext cx="2665934" cy="1016045"/>
      </dsp:txXfrm>
    </dsp:sp>
    <dsp:sp modelId="{84F5714E-BA5E-4C44-AF85-B785C7699193}">
      <dsp:nvSpPr>
        <dsp:cNvPr id="0" name=""/>
        <dsp:cNvSpPr/>
      </dsp:nvSpPr>
      <dsp:spPr>
        <a:xfrm>
          <a:off x="852875" y="2843889"/>
          <a:ext cx="9304100" cy="358884"/>
        </a:xfrm>
        <a:custGeom>
          <a:avLst/>
          <a:gdLst/>
          <a:ahLst/>
          <a:cxnLst/>
          <a:rect l="0" t="0" r="0" b="0"/>
          <a:pathLst>
            <a:path>
              <a:moveTo>
                <a:pt x="9304100" y="0"/>
              </a:moveTo>
              <a:lnTo>
                <a:pt x="9304100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272119" y="3021384"/>
        <a:ext cx="465612" cy="3894"/>
      </dsp:txXfrm>
    </dsp:sp>
    <dsp:sp modelId="{C00EC4B4-464A-47DF-AB18-464A34016AFC}">
      <dsp:nvSpPr>
        <dsp:cNvPr id="0" name=""/>
        <dsp:cNvSpPr/>
      </dsp:nvSpPr>
      <dsp:spPr>
        <a:xfrm>
          <a:off x="9310271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10271" y="1829644"/>
        <a:ext cx="1693409" cy="1016045"/>
      </dsp:txXfrm>
    </dsp:sp>
    <dsp:sp modelId="{D4BAB384-0951-497F-B6A4-5CC94C8E36DA}">
      <dsp:nvSpPr>
        <dsp:cNvPr id="0" name=""/>
        <dsp:cNvSpPr/>
      </dsp:nvSpPr>
      <dsp:spPr>
        <a:xfrm>
          <a:off x="1697779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3741249"/>
        <a:ext cx="19474" cy="3894"/>
      </dsp:txXfrm>
    </dsp:sp>
    <dsp:sp modelId="{BEC85BBE-C973-49BE-8186-579DC45FD222}">
      <dsp:nvSpPr>
        <dsp:cNvPr id="0" name=""/>
        <dsp:cNvSpPr/>
      </dsp:nvSpPr>
      <dsp:spPr>
        <a:xfrm>
          <a:off x="6170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3235174"/>
        <a:ext cx="1693409" cy="1016045"/>
      </dsp:txXfrm>
    </dsp:sp>
    <dsp:sp modelId="{119791D2-3A74-4D90-8C7F-1AC9288FFBE6}">
      <dsp:nvSpPr>
        <dsp:cNvPr id="0" name=""/>
        <dsp:cNvSpPr/>
      </dsp:nvSpPr>
      <dsp:spPr>
        <a:xfrm>
          <a:off x="3780673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3741249"/>
        <a:ext cx="19474" cy="3894"/>
      </dsp:txXfrm>
    </dsp:sp>
    <dsp:sp modelId="{A004E08F-AB7D-4864-8A39-A96FC6B3A527}">
      <dsp:nvSpPr>
        <dsp:cNvPr id="0" name=""/>
        <dsp:cNvSpPr/>
      </dsp:nvSpPr>
      <dsp:spPr>
        <a:xfrm>
          <a:off x="2089064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3235174"/>
        <a:ext cx="1693409" cy="1016045"/>
      </dsp:txXfrm>
    </dsp:sp>
    <dsp:sp modelId="{D67C7666-18D5-4CCA-ACAA-CEEAFCBF901E}">
      <dsp:nvSpPr>
        <dsp:cNvPr id="0" name=""/>
        <dsp:cNvSpPr/>
      </dsp:nvSpPr>
      <dsp:spPr>
        <a:xfrm>
          <a:off x="5863567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3741249"/>
        <a:ext cx="19474" cy="3894"/>
      </dsp:txXfrm>
    </dsp:sp>
    <dsp:sp modelId="{5E708717-7A68-4456-AD34-12D535BF8172}">
      <dsp:nvSpPr>
        <dsp:cNvPr id="0" name=""/>
        <dsp:cNvSpPr/>
      </dsp:nvSpPr>
      <dsp:spPr>
        <a:xfrm>
          <a:off x="4171958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3235174"/>
        <a:ext cx="1693409" cy="1016045"/>
      </dsp:txXfrm>
    </dsp:sp>
    <dsp:sp modelId="{99BECA96-B12B-4F56-931F-34D3012ED79A}">
      <dsp:nvSpPr>
        <dsp:cNvPr id="0" name=""/>
        <dsp:cNvSpPr/>
      </dsp:nvSpPr>
      <dsp:spPr>
        <a:xfrm>
          <a:off x="7946461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116166" y="3741249"/>
        <a:ext cx="19474" cy="3894"/>
      </dsp:txXfrm>
    </dsp:sp>
    <dsp:sp modelId="{29762A30-F85E-430B-8835-8913EDB9CC2A}">
      <dsp:nvSpPr>
        <dsp:cNvPr id="0" name=""/>
        <dsp:cNvSpPr/>
      </dsp:nvSpPr>
      <dsp:spPr>
        <a:xfrm>
          <a:off x="6254851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3235174"/>
        <a:ext cx="1693409" cy="1016045"/>
      </dsp:txXfrm>
    </dsp:sp>
    <dsp:sp modelId="{6C91A1EC-F29E-4073-AD2B-C5776D778A3F}">
      <dsp:nvSpPr>
        <dsp:cNvPr id="0" name=""/>
        <dsp:cNvSpPr/>
      </dsp:nvSpPr>
      <dsp:spPr>
        <a:xfrm>
          <a:off x="8337745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37745" y="3235174"/>
        <a:ext cx="1693409" cy="101604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72F48-AC43-4569-BB0D-957140289B71}">
      <dsp:nvSpPr>
        <dsp:cNvPr id="0" name=""/>
        <dsp:cNvSpPr/>
      </dsp:nvSpPr>
      <dsp:spPr>
        <a:xfrm>
          <a:off x="2424049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2593754" y="930189"/>
        <a:ext cx="19474" cy="3894"/>
      </dsp:txXfrm>
    </dsp:sp>
    <dsp:sp modelId="{D134649E-BCAB-428C-8976-C0307943D988}">
      <dsp:nvSpPr>
        <dsp:cNvPr id="0" name=""/>
        <dsp:cNvSpPr/>
      </dsp:nvSpPr>
      <dsp:spPr>
        <a:xfrm>
          <a:off x="6170" y="424114"/>
          <a:ext cx="241967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424114"/>
        <a:ext cx="2419679" cy="1016045"/>
      </dsp:txXfrm>
    </dsp:sp>
    <dsp:sp modelId="{5F7C6955-E538-403F-9E72-0EBC462FEBBA}">
      <dsp:nvSpPr>
        <dsp:cNvPr id="0" name=""/>
        <dsp:cNvSpPr/>
      </dsp:nvSpPr>
      <dsp:spPr>
        <a:xfrm>
          <a:off x="4506943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676648" y="930189"/>
        <a:ext cx="19474" cy="3894"/>
      </dsp:txXfrm>
    </dsp:sp>
    <dsp:sp modelId="{E8F73294-3B74-42D8-92EB-DEB3A197FED8}">
      <dsp:nvSpPr>
        <dsp:cNvPr id="0" name=""/>
        <dsp:cNvSpPr/>
      </dsp:nvSpPr>
      <dsp:spPr>
        <a:xfrm>
          <a:off x="2815333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15333" y="424114"/>
        <a:ext cx="1693409" cy="1016045"/>
      </dsp:txXfrm>
    </dsp:sp>
    <dsp:sp modelId="{8C6E111C-CD21-4609-9B5F-3F76F53554C9}">
      <dsp:nvSpPr>
        <dsp:cNvPr id="0" name=""/>
        <dsp:cNvSpPr/>
      </dsp:nvSpPr>
      <dsp:spPr>
        <a:xfrm>
          <a:off x="6589837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759542" y="930189"/>
        <a:ext cx="19474" cy="3894"/>
      </dsp:txXfrm>
    </dsp:sp>
    <dsp:sp modelId="{2A8C0E4D-6A7D-4AB4-BA3F-79DF303B76B0}">
      <dsp:nvSpPr>
        <dsp:cNvPr id="0" name=""/>
        <dsp:cNvSpPr/>
      </dsp:nvSpPr>
      <dsp:spPr>
        <a:xfrm>
          <a:off x="4898227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98227" y="424114"/>
        <a:ext cx="1693409" cy="1016045"/>
      </dsp:txXfrm>
    </dsp:sp>
    <dsp:sp modelId="{3087AD3B-5568-4AE4-B44F-7D46F56E9924}">
      <dsp:nvSpPr>
        <dsp:cNvPr id="0" name=""/>
        <dsp:cNvSpPr/>
      </dsp:nvSpPr>
      <dsp:spPr>
        <a:xfrm>
          <a:off x="8672731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842436" y="930189"/>
        <a:ext cx="19474" cy="3894"/>
      </dsp:txXfrm>
    </dsp:sp>
    <dsp:sp modelId="{294B9E03-AE43-4DF0-AE22-4E29C805E5D0}">
      <dsp:nvSpPr>
        <dsp:cNvPr id="0" name=""/>
        <dsp:cNvSpPr/>
      </dsp:nvSpPr>
      <dsp:spPr>
        <a:xfrm>
          <a:off x="6981121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1121" y="424114"/>
        <a:ext cx="1693409" cy="1016045"/>
      </dsp:txXfrm>
    </dsp:sp>
    <dsp:sp modelId="{FD2C1C54-B7F0-462A-A383-4EDDEADE5A83}">
      <dsp:nvSpPr>
        <dsp:cNvPr id="0" name=""/>
        <dsp:cNvSpPr/>
      </dsp:nvSpPr>
      <dsp:spPr>
        <a:xfrm>
          <a:off x="852875" y="1438359"/>
          <a:ext cx="9057845" cy="358884"/>
        </a:xfrm>
        <a:custGeom>
          <a:avLst/>
          <a:gdLst/>
          <a:ahLst/>
          <a:cxnLst/>
          <a:rect l="0" t="0" r="0" b="0"/>
          <a:pathLst>
            <a:path>
              <a:moveTo>
                <a:pt x="9057845" y="0"/>
              </a:moveTo>
              <a:lnTo>
                <a:pt x="9057845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155142" y="1615854"/>
        <a:ext cx="453310" cy="3894"/>
      </dsp:txXfrm>
    </dsp:sp>
    <dsp:sp modelId="{1C467F30-8B14-414F-8319-B115F84788C8}">
      <dsp:nvSpPr>
        <dsp:cNvPr id="0" name=""/>
        <dsp:cNvSpPr/>
      </dsp:nvSpPr>
      <dsp:spPr>
        <a:xfrm>
          <a:off x="9064015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64015" y="424114"/>
        <a:ext cx="1693409" cy="1016045"/>
      </dsp:txXfrm>
    </dsp:sp>
    <dsp:sp modelId="{6A380B63-B20A-4595-AA0B-ADD093F30786}">
      <dsp:nvSpPr>
        <dsp:cNvPr id="0" name=""/>
        <dsp:cNvSpPr/>
      </dsp:nvSpPr>
      <dsp:spPr>
        <a:xfrm>
          <a:off x="1697779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2335719"/>
        <a:ext cx="19474" cy="3894"/>
      </dsp:txXfrm>
    </dsp:sp>
    <dsp:sp modelId="{A21F00A1-E0C5-4B6C-A4B7-303F5B570CC7}">
      <dsp:nvSpPr>
        <dsp:cNvPr id="0" name=""/>
        <dsp:cNvSpPr/>
      </dsp:nvSpPr>
      <dsp:spPr>
        <a:xfrm>
          <a:off x="6170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1829644"/>
        <a:ext cx="1693409" cy="1016045"/>
      </dsp:txXfrm>
    </dsp:sp>
    <dsp:sp modelId="{97CF4235-2D77-47DA-A6FC-3ECCBD80B6A0}">
      <dsp:nvSpPr>
        <dsp:cNvPr id="0" name=""/>
        <dsp:cNvSpPr/>
      </dsp:nvSpPr>
      <dsp:spPr>
        <a:xfrm>
          <a:off x="3780673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2335719"/>
        <a:ext cx="19474" cy="3894"/>
      </dsp:txXfrm>
    </dsp:sp>
    <dsp:sp modelId="{4D178E85-9C53-4619-A5DE-8AA79BDF39E7}">
      <dsp:nvSpPr>
        <dsp:cNvPr id="0" name=""/>
        <dsp:cNvSpPr/>
      </dsp:nvSpPr>
      <dsp:spPr>
        <a:xfrm>
          <a:off x="2089064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1829644"/>
        <a:ext cx="1693409" cy="1016045"/>
      </dsp:txXfrm>
    </dsp:sp>
    <dsp:sp modelId="{1943042C-2EF7-481E-AAD3-B8790D9D2E3C}">
      <dsp:nvSpPr>
        <dsp:cNvPr id="0" name=""/>
        <dsp:cNvSpPr/>
      </dsp:nvSpPr>
      <dsp:spPr>
        <a:xfrm>
          <a:off x="5863567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2335719"/>
        <a:ext cx="19474" cy="3894"/>
      </dsp:txXfrm>
    </dsp:sp>
    <dsp:sp modelId="{113180DD-6FF3-4144-89AA-8D965540E6ED}">
      <dsp:nvSpPr>
        <dsp:cNvPr id="0" name=""/>
        <dsp:cNvSpPr/>
      </dsp:nvSpPr>
      <dsp:spPr>
        <a:xfrm>
          <a:off x="4171958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1829644"/>
        <a:ext cx="1693409" cy="1016045"/>
      </dsp:txXfrm>
    </dsp:sp>
    <dsp:sp modelId="{0A401C6F-3E49-4C2F-9891-DC5AFAC57A82}">
      <dsp:nvSpPr>
        <dsp:cNvPr id="0" name=""/>
        <dsp:cNvSpPr/>
      </dsp:nvSpPr>
      <dsp:spPr>
        <a:xfrm>
          <a:off x="8918986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088691" y="2335719"/>
        <a:ext cx="19474" cy="3894"/>
      </dsp:txXfrm>
    </dsp:sp>
    <dsp:sp modelId="{D416A5A6-4112-47F4-AA6D-DC2D98AE0490}">
      <dsp:nvSpPr>
        <dsp:cNvPr id="0" name=""/>
        <dsp:cNvSpPr/>
      </dsp:nvSpPr>
      <dsp:spPr>
        <a:xfrm>
          <a:off x="6254851" y="1829644"/>
          <a:ext cx="2665934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1829644"/>
        <a:ext cx="2665934" cy="1016045"/>
      </dsp:txXfrm>
    </dsp:sp>
    <dsp:sp modelId="{84F5714E-BA5E-4C44-AF85-B785C7699193}">
      <dsp:nvSpPr>
        <dsp:cNvPr id="0" name=""/>
        <dsp:cNvSpPr/>
      </dsp:nvSpPr>
      <dsp:spPr>
        <a:xfrm>
          <a:off x="846704" y="2843889"/>
          <a:ext cx="9310271" cy="367845"/>
        </a:xfrm>
        <a:custGeom>
          <a:avLst/>
          <a:gdLst/>
          <a:ahLst/>
          <a:cxnLst/>
          <a:rect l="0" t="0" r="0" b="0"/>
          <a:pathLst>
            <a:path>
              <a:moveTo>
                <a:pt x="9310271" y="0"/>
              </a:moveTo>
              <a:lnTo>
                <a:pt x="9310271" y="201022"/>
              </a:lnTo>
              <a:lnTo>
                <a:pt x="0" y="201022"/>
              </a:lnTo>
              <a:lnTo>
                <a:pt x="0" y="367845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268870" y="3025865"/>
        <a:ext cx="465939" cy="3894"/>
      </dsp:txXfrm>
    </dsp:sp>
    <dsp:sp modelId="{C00EC4B4-464A-47DF-AB18-464A34016AFC}">
      <dsp:nvSpPr>
        <dsp:cNvPr id="0" name=""/>
        <dsp:cNvSpPr/>
      </dsp:nvSpPr>
      <dsp:spPr>
        <a:xfrm>
          <a:off x="9310271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10271" y="1829644"/>
        <a:ext cx="1693409" cy="1016045"/>
      </dsp:txXfrm>
    </dsp:sp>
    <dsp:sp modelId="{D4BAB384-0951-497F-B6A4-5CC94C8E36DA}">
      <dsp:nvSpPr>
        <dsp:cNvPr id="0" name=""/>
        <dsp:cNvSpPr/>
      </dsp:nvSpPr>
      <dsp:spPr>
        <a:xfrm>
          <a:off x="1691609" y="3697477"/>
          <a:ext cx="3650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4681"/>
              </a:moveTo>
              <a:lnTo>
                <a:pt x="199627" y="54681"/>
              </a:lnTo>
              <a:lnTo>
                <a:pt x="199627" y="45720"/>
              </a:lnTo>
              <a:lnTo>
                <a:pt x="36505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4243" y="3741249"/>
        <a:ext cx="19787" cy="3894"/>
      </dsp:txXfrm>
    </dsp:sp>
    <dsp:sp modelId="{BEC85BBE-C973-49BE-8186-579DC45FD222}">
      <dsp:nvSpPr>
        <dsp:cNvPr id="0" name=""/>
        <dsp:cNvSpPr/>
      </dsp:nvSpPr>
      <dsp:spPr>
        <a:xfrm>
          <a:off x="0" y="3244135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244135"/>
        <a:ext cx="1693409" cy="1016045"/>
      </dsp:txXfrm>
    </dsp:sp>
    <dsp:sp modelId="{119791D2-3A74-4D90-8C7F-1AC9288FFBE6}">
      <dsp:nvSpPr>
        <dsp:cNvPr id="0" name=""/>
        <dsp:cNvSpPr/>
      </dsp:nvSpPr>
      <dsp:spPr>
        <a:xfrm>
          <a:off x="3780673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3741249"/>
        <a:ext cx="19474" cy="3894"/>
      </dsp:txXfrm>
    </dsp:sp>
    <dsp:sp modelId="{A004E08F-AB7D-4864-8A39-A96FC6B3A527}">
      <dsp:nvSpPr>
        <dsp:cNvPr id="0" name=""/>
        <dsp:cNvSpPr/>
      </dsp:nvSpPr>
      <dsp:spPr>
        <a:xfrm>
          <a:off x="2089064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3235174"/>
        <a:ext cx="1693409" cy="1016045"/>
      </dsp:txXfrm>
    </dsp:sp>
    <dsp:sp modelId="{D67C7666-18D5-4CCA-ACAA-CEEAFCBF901E}">
      <dsp:nvSpPr>
        <dsp:cNvPr id="0" name=""/>
        <dsp:cNvSpPr/>
      </dsp:nvSpPr>
      <dsp:spPr>
        <a:xfrm>
          <a:off x="5863567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3741249"/>
        <a:ext cx="19474" cy="3894"/>
      </dsp:txXfrm>
    </dsp:sp>
    <dsp:sp modelId="{5E708717-7A68-4456-AD34-12D535BF8172}">
      <dsp:nvSpPr>
        <dsp:cNvPr id="0" name=""/>
        <dsp:cNvSpPr/>
      </dsp:nvSpPr>
      <dsp:spPr>
        <a:xfrm>
          <a:off x="4171958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3235174"/>
        <a:ext cx="1693409" cy="1016045"/>
      </dsp:txXfrm>
    </dsp:sp>
    <dsp:sp modelId="{99BECA96-B12B-4F56-931F-34D3012ED79A}">
      <dsp:nvSpPr>
        <dsp:cNvPr id="0" name=""/>
        <dsp:cNvSpPr/>
      </dsp:nvSpPr>
      <dsp:spPr>
        <a:xfrm>
          <a:off x="7946461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116166" y="3741249"/>
        <a:ext cx="19474" cy="3894"/>
      </dsp:txXfrm>
    </dsp:sp>
    <dsp:sp modelId="{29762A30-F85E-430B-8835-8913EDB9CC2A}">
      <dsp:nvSpPr>
        <dsp:cNvPr id="0" name=""/>
        <dsp:cNvSpPr/>
      </dsp:nvSpPr>
      <dsp:spPr>
        <a:xfrm>
          <a:off x="6254851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3235174"/>
        <a:ext cx="1693409" cy="1016045"/>
      </dsp:txXfrm>
    </dsp:sp>
    <dsp:sp modelId="{6C91A1EC-F29E-4073-AD2B-C5776D778A3F}">
      <dsp:nvSpPr>
        <dsp:cNvPr id="0" name=""/>
        <dsp:cNvSpPr/>
      </dsp:nvSpPr>
      <dsp:spPr>
        <a:xfrm>
          <a:off x="8337745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37745" y="3235174"/>
        <a:ext cx="1693409" cy="101604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72F48-AC43-4569-BB0D-957140289B71}">
      <dsp:nvSpPr>
        <dsp:cNvPr id="0" name=""/>
        <dsp:cNvSpPr/>
      </dsp:nvSpPr>
      <dsp:spPr>
        <a:xfrm>
          <a:off x="2424049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2593754" y="930189"/>
        <a:ext cx="19474" cy="3894"/>
      </dsp:txXfrm>
    </dsp:sp>
    <dsp:sp modelId="{D134649E-BCAB-428C-8976-C0307943D988}">
      <dsp:nvSpPr>
        <dsp:cNvPr id="0" name=""/>
        <dsp:cNvSpPr/>
      </dsp:nvSpPr>
      <dsp:spPr>
        <a:xfrm>
          <a:off x="6170" y="424114"/>
          <a:ext cx="241967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424114"/>
        <a:ext cx="2419679" cy="1016045"/>
      </dsp:txXfrm>
    </dsp:sp>
    <dsp:sp modelId="{5F7C6955-E538-403F-9E72-0EBC462FEBBA}">
      <dsp:nvSpPr>
        <dsp:cNvPr id="0" name=""/>
        <dsp:cNvSpPr/>
      </dsp:nvSpPr>
      <dsp:spPr>
        <a:xfrm>
          <a:off x="4506943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676648" y="930189"/>
        <a:ext cx="19474" cy="3894"/>
      </dsp:txXfrm>
    </dsp:sp>
    <dsp:sp modelId="{E8F73294-3B74-42D8-92EB-DEB3A197FED8}">
      <dsp:nvSpPr>
        <dsp:cNvPr id="0" name=""/>
        <dsp:cNvSpPr/>
      </dsp:nvSpPr>
      <dsp:spPr>
        <a:xfrm>
          <a:off x="2815333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15333" y="424114"/>
        <a:ext cx="1693409" cy="1016045"/>
      </dsp:txXfrm>
    </dsp:sp>
    <dsp:sp modelId="{8C6E111C-CD21-4609-9B5F-3F76F53554C9}">
      <dsp:nvSpPr>
        <dsp:cNvPr id="0" name=""/>
        <dsp:cNvSpPr/>
      </dsp:nvSpPr>
      <dsp:spPr>
        <a:xfrm>
          <a:off x="6589837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759542" y="930189"/>
        <a:ext cx="19474" cy="3894"/>
      </dsp:txXfrm>
    </dsp:sp>
    <dsp:sp modelId="{2A8C0E4D-6A7D-4AB4-BA3F-79DF303B76B0}">
      <dsp:nvSpPr>
        <dsp:cNvPr id="0" name=""/>
        <dsp:cNvSpPr/>
      </dsp:nvSpPr>
      <dsp:spPr>
        <a:xfrm>
          <a:off x="4898227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98227" y="424114"/>
        <a:ext cx="1693409" cy="1016045"/>
      </dsp:txXfrm>
    </dsp:sp>
    <dsp:sp modelId="{3087AD3B-5568-4AE4-B44F-7D46F56E9924}">
      <dsp:nvSpPr>
        <dsp:cNvPr id="0" name=""/>
        <dsp:cNvSpPr/>
      </dsp:nvSpPr>
      <dsp:spPr>
        <a:xfrm>
          <a:off x="8672731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842436" y="930189"/>
        <a:ext cx="19474" cy="3894"/>
      </dsp:txXfrm>
    </dsp:sp>
    <dsp:sp modelId="{294B9E03-AE43-4DF0-AE22-4E29C805E5D0}">
      <dsp:nvSpPr>
        <dsp:cNvPr id="0" name=""/>
        <dsp:cNvSpPr/>
      </dsp:nvSpPr>
      <dsp:spPr>
        <a:xfrm>
          <a:off x="6981121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1121" y="424114"/>
        <a:ext cx="1693409" cy="1016045"/>
      </dsp:txXfrm>
    </dsp:sp>
    <dsp:sp modelId="{FD2C1C54-B7F0-462A-A383-4EDDEADE5A83}">
      <dsp:nvSpPr>
        <dsp:cNvPr id="0" name=""/>
        <dsp:cNvSpPr/>
      </dsp:nvSpPr>
      <dsp:spPr>
        <a:xfrm>
          <a:off x="852875" y="1438359"/>
          <a:ext cx="9057845" cy="358884"/>
        </a:xfrm>
        <a:custGeom>
          <a:avLst/>
          <a:gdLst/>
          <a:ahLst/>
          <a:cxnLst/>
          <a:rect l="0" t="0" r="0" b="0"/>
          <a:pathLst>
            <a:path>
              <a:moveTo>
                <a:pt x="9057845" y="0"/>
              </a:moveTo>
              <a:lnTo>
                <a:pt x="9057845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155142" y="1615854"/>
        <a:ext cx="453310" cy="3894"/>
      </dsp:txXfrm>
    </dsp:sp>
    <dsp:sp modelId="{1C467F30-8B14-414F-8319-B115F84788C8}">
      <dsp:nvSpPr>
        <dsp:cNvPr id="0" name=""/>
        <dsp:cNvSpPr/>
      </dsp:nvSpPr>
      <dsp:spPr>
        <a:xfrm>
          <a:off x="9064015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64015" y="424114"/>
        <a:ext cx="1693409" cy="1016045"/>
      </dsp:txXfrm>
    </dsp:sp>
    <dsp:sp modelId="{6A380B63-B20A-4595-AA0B-ADD093F30786}">
      <dsp:nvSpPr>
        <dsp:cNvPr id="0" name=""/>
        <dsp:cNvSpPr/>
      </dsp:nvSpPr>
      <dsp:spPr>
        <a:xfrm>
          <a:off x="1697779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2335719"/>
        <a:ext cx="19474" cy="3894"/>
      </dsp:txXfrm>
    </dsp:sp>
    <dsp:sp modelId="{A21F00A1-E0C5-4B6C-A4B7-303F5B570CC7}">
      <dsp:nvSpPr>
        <dsp:cNvPr id="0" name=""/>
        <dsp:cNvSpPr/>
      </dsp:nvSpPr>
      <dsp:spPr>
        <a:xfrm>
          <a:off x="6170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1829644"/>
        <a:ext cx="1693409" cy="1016045"/>
      </dsp:txXfrm>
    </dsp:sp>
    <dsp:sp modelId="{97CF4235-2D77-47DA-A6FC-3ECCBD80B6A0}">
      <dsp:nvSpPr>
        <dsp:cNvPr id="0" name=""/>
        <dsp:cNvSpPr/>
      </dsp:nvSpPr>
      <dsp:spPr>
        <a:xfrm>
          <a:off x="3780673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2335719"/>
        <a:ext cx="19474" cy="3894"/>
      </dsp:txXfrm>
    </dsp:sp>
    <dsp:sp modelId="{4D178E85-9C53-4619-A5DE-8AA79BDF39E7}">
      <dsp:nvSpPr>
        <dsp:cNvPr id="0" name=""/>
        <dsp:cNvSpPr/>
      </dsp:nvSpPr>
      <dsp:spPr>
        <a:xfrm>
          <a:off x="2089064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1829644"/>
        <a:ext cx="1693409" cy="1016045"/>
      </dsp:txXfrm>
    </dsp:sp>
    <dsp:sp modelId="{1943042C-2EF7-481E-AAD3-B8790D9D2E3C}">
      <dsp:nvSpPr>
        <dsp:cNvPr id="0" name=""/>
        <dsp:cNvSpPr/>
      </dsp:nvSpPr>
      <dsp:spPr>
        <a:xfrm>
          <a:off x="5863567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2335719"/>
        <a:ext cx="19474" cy="3894"/>
      </dsp:txXfrm>
    </dsp:sp>
    <dsp:sp modelId="{113180DD-6FF3-4144-89AA-8D965540E6ED}">
      <dsp:nvSpPr>
        <dsp:cNvPr id="0" name=""/>
        <dsp:cNvSpPr/>
      </dsp:nvSpPr>
      <dsp:spPr>
        <a:xfrm>
          <a:off x="4171958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1829644"/>
        <a:ext cx="1693409" cy="1016045"/>
      </dsp:txXfrm>
    </dsp:sp>
    <dsp:sp modelId="{0A401C6F-3E49-4C2F-9891-DC5AFAC57A82}">
      <dsp:nvSpPr>
        <dsp:cNvPr id="0" name=""/>
        <dsp:cNvSpPr/>
      </dsp:nvSpPr>
      <dsp:spPr>
        <a:xfrm>
          <a:off x="8918986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088691" y="2335719"/>
        <a:ext cx="19474" cy="3894"/>
      </dsp:txXfrm>
    </dsp:sp>
    <dsp:sp modelId="{D416A5A6-4112-47F4-AA6D-DC2D98AE0490}">
      <dsp:nvSpPr>
        <dsp:cNvPr id="0" name=""/>
        <dsp:cNvSpPr/>
      </dsp:nvSpPr>
      <dsp:spPr>
        <a:xfrm>
          <a:off x="6254851" y="1829644"/>
          <a:ext cx="2665934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1829644"/>
        <a:ext cx="2665934" cy="1016045"/>
      </dsp:txXfrm>
    </dsp:sp>
    <dsp:sp modelId="{84F5714E-BA5E-4C44-AF85-B785C7699193}">
      <dsp:nvSpPr>
        <dsp:cNvPr id="0" name=""/>
        <dsp:cNvSpPr/>
      </dsp:nvSpPr>
      <dsp:spPr>
        <a:xfrm>
          <a:off x="852875" y="2843889"/>
          <a:ext cx="9304100" cy="358884"/>
        </a:xfrm>
        <a:custGeom>
          <a:avLst/>
          <a:gdLst/>
          <a:ahLst/>
          <a:cxnLst/>
          <a:rect l="0" t="0" r="0" b="0"/>
          <a:pathLst>
            <a:path>
              <a:moveTo>
                <a:pt x="9304100" y="0"/>
              </a:moveTo>
              <a:lnTo>
                <a:pt x="9304100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272119" y="3021384"/>
        <a:ext cx="465612" cy="3894"/>
      </dsp:txXfrm>
    </dsp:sp>
    <dsp:sp modelId="{C00EC4B4-464A-47DF-AB18-464A34016AFC}">
      <dsp:nvSpPr>
        <dsp:cNvPr id="0" name=""/>
        <dsp:cNvSpPr/>
      </dsp:nvSpPr>
      <dsp:spPr>
        <a:xfrm>
          <a:off x="9310271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10271" y="1829644"/>
        <a:ext cx="1693409" cy="1016045"/>
      </dsp:txXfrm>
    </dsp:sp>
    <dsp:sp modelId="{D4BAB384-0951-497F-B6A4-5CC94C8E36DA}">
      <dsp:nvSpPr>
        <dsp:cNvPr id="0" name=""/>
        <dsp:cNvSpPr/>
      </dsp:nvSpPr>
      <dsp:spPr>
        <a:xfrm>
          <a:off x="1697779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3741249"/>
        <a:ext cx="19474" cy="3894"/>
      </dsp:txXfrm>
    </dsp:sp>
    <dsp:sp modelId="{BEC85BBE-C973-49BE-8186-579DC45FD222}">
      <dsp:nvSpPr>
        <dsp:cNvPr id="0" name=""/>
        <dsp:cNvSpPr/>
      </dsp:nvSpPr>
      <dsp:spPr>
        <a:xfrm>
          <a:off x="6170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3235174"/>
        <a:ext cx="1693409" cy="1016045"/>
      </dsp:txXfrm>
    </dsp:sp>
    <dsp:sp modelId="{119791D2-3A74-4D90-8C7F-1AC9288FFBE6}">
      <dsp:nvSpPr>
        <dsp:cNvPr id="0" name=""/>
        <dsp:cNvSpPr/>
      </dsp:nvSpPr>
      <dsp:spPr>
        <a:xfrm>
          <a:off x="3780673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3741249"/>
        <a:ext cx="19474" cy="3894"/>
      </dsp:txXfrm>
    </dsp:sp>
    <dsp:sp modelId="{A004E08F-AB7D-4864-8A39-A96FC6B3A527}">
      <dsp:nvSpPr>
        <dsp:cNvPr id="0" name=""/>
        <dsp:cNvSpPr/>
      </dsp:nvSpPr>
      <dsp:spPr>
        <a:xfrm>
          <a:off x="2089064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3235174"/>
        <a:ext cx="1693409" cy="1016045"/>
      </dsp:txXfrm>
    </dsp:sp>
    <dsp:sp modelId="{D67C7666-18D5-4CCA-ACAA-CEEAFCBF901E}">
      <dsp:nvSpPr>
        <dsp:cNvPr id="0" name=""/>
        <dsp:cNvSpPr/>
      </dsp:nvSpPr>
      <dsp:spPr>
        <a:xfrm>
          <a:off x="5863567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3741249"/>
        <a:ext cx="19474" cy="3894"/>
      </dsp:txXfrm>
    </dsp:sp>
    <dsp:sp modelId="{5E708717-7A68-4456-AD34-12D535BF8172}">
      <dsp:nvSpPr>
        <dsp:cNvPr id="0" name=""/>
        <dsp:cNvSpPr/>
      </dsp:nvSpPr>
      <dsp:spPr>
        <a:xfrm>
          <a:off x="4171958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3235174"/>
        <a:ext cx="1693409" cy="1016045"/>
      </dsp:txXfrm>
    </dsp:sp>
    <dsp:sp modelId="{99BECA96-B12B-4F56-931F-34D3012ED79A}">
      <dsp:nvSpPr>
        <dsp:cNvPr id="0" name=""/>
        <dsp:cNvSpPr/>
      </dsp:nvSpPr>
      <dsp:spPr>
        <a:xfrm>
          <a:off x="7946461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116166" y="3741249"/>
        <a:ext cx="19474" cy="3894"/>
      </dsp:txXfrm>
    </dsp:sp>
    <dsp:sp modelId="{29762A30-F85E-430B-8835-8913EDB9CC2A}">
      <dsp:nvSpPr>
        <dsp:cNvPr id="0" name=""/>
        <dsp:cNvSpPr/>
      </dsp:nvSpPr>
      <dsp:spPr>
        <a:xfrm>
          <a:off x="6254851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3235174"/>
        <a:ext cx="1693409" cy="1016045"/>
      </dsp:txXfrm>
    </dsp:sp>
    <dsp:sp modelId="{6C91A1EC-F29E-4073-AD2B-C5776D778A3F}">
      <dsp:nvSpPr>
        <dsp:cNvPr id="0" name=""/>
        <dsp:cNvSpPr/>
      </dsp:nvSpPr>
      <dsp:spPr>
        <a:xfrm>
          <a:off x="8337745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37745" y="3235174"/>
        <a:ext cx="1693409" cy="101604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72F48-AC43-4569-BB0D-957140289B71}">
      <dsp:nvSpPr>
        <dsp:cNvPr id="0" name=""/>
        <dsp:cNvSpPr/>
      </dsp:nvSpPr>
      <dsp:spPr>
        <a:xfrm>
          <a:off x="2424049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2593754" y="930189"/>
        <a:ext cx="19474" cy="3894"/>
      </dsp:txXfrm>
    </dsp:sp>
    <dsp:sp modelId="{D134649E-BCAB-428C-8976-C0307943D988}">
      <dsp:nvSpPr>
        <dsp:cNvPr id="0" name=""/>
        <dsp:cNvSpPr/>
      </dsp:nvSpPr>
      <dsp:spPr>
        <a:xfrm>
          <a:off x="6170" y="424114"/>
          <a:ext cx="241967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424114"/>
        <a:ext cx="2419679" cy="1016045"/>
      </dsp:txXfrm>
    </dsp:sp>
    <dsp:sp modelId="{5F7C6955-E538-403F-9E72-0EBC462FEBBA}">
      <dsp:nvSpPr>
        <dsp:cNvPr id="0" name=""/>
        <dsp:cNvSpPr/>
      </dsp:nvSpPr>
      <dsp:spPr>
        <a:xfrm>
          <a:off x="4506943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676648" y="930189"/>
        <a:ext cx="19474" cy="3894"/>
      </dsp:txXfrm>
    </dsp:sp>
    <dsp:sp modelId="{E8F73294-3B74-42D8-92EB-DEB3A197FED8}">
      <dsp:nvSpPr>
        <dsp:cNvPr id="0" name=""/>
        <dsp:cNvSpPr/>
      </dsp:nvSpPr>
      <dsp:spPr>
        <a:xfrm>
          <a:off x="2815333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15333" y="424114"/>
        <a:ext cx="1693409" cy="1016045"/>
      </dsp:txXfrm>
    </dsp:sp>
    <dsp:sp modelId="{8C6E111C-CD21-4609-9B5F-3F76F53554C9}">
      <dsp:nvSpPr>
        <dsp:cNvPr id="0" name=""/>
        <dsp:cNvSpPr/>
      </dsp:nvSpPr>
      <dsp:spPr>
        <a:xfrm>
          <a:off x="6589837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759542" y="930189"/>
        <a:ext cx="19474" cy="3894"/>
      </dsp:txXfrm>
    </dsp:sp>
    <dsp:sp modelId="{2A8C0E4D-6A7D-4AB4-BA3F-79DF303B76B0}">
      <dsp:nvSpPr>
        <dsp:cNvPr id="0" name=""/>
        <dsp:cNvSpPr/>
      </dsp:nvSpPr>
      <dsp:spPr>
        <a:xfrm>
          <a:off x="4898227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98227" y="424114"/>
        <a:ext cx="1693409" cy="1016045"/>
      </dsp:txXfrm>
    </dsp:sp>
    <dsp:sp modelId="{3087AD3B-5568-4AE4-B44F-7D46F56E9924}">
      <dsp:nvSpPr>
        <dsp:cNvPr id="0" name=""/>
        <dsp:cNvSpPr/>
      </dsp:nvSpPr>
      <dsp:spPr>
        <a:xfrm>
          <a:off x="8672731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842436" y="930189"/>
        <a:ext cx="19474" cy="3894"/>
      </dsp:txXfrm>
    </dsp:sp>
    <dsp:sp modelId="{294B9E03-AE43-4DF0-AE22-4E29C805E5D0}">
      <dsp:nvSpPr>
        <dsp:cNvPr id="0" name=""/>
        <dsp:cNvSpPr/>
      </dsp:nvSpPr>
      <dsp:spPr>
        <a:xfrm>
          <a:off x="6981121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1121" y="424114"/>
        <a:ext cx="1693409" cy="1016045"/>
      </dsp:txXfrm>
    </dsp:sp>
    <dsp:sp modelId="{FD2C1C54-B7F0-462A-A383-4EDDEADE5A83}">
      <dsp:nvSpPr>
        <dsp:cNvPr id="0" name=""/>
        <dsp:cNvSpPr/>
      </dsp:nvSpPr>
      <dsp:spPr>
        <a:xfrm>
          <a:off x="852875" y="1438359"/>
          <a:ext cx="9057845" cy="358884"/>
        </a:xfrm>
        <a:custGeom>
          <a:avLst/>
          <a:gdLst/>
          <a:ahLst/>
          <a:cxnLst/>
          <a:rect l="0" t="0" r="0" b="0"/>
          <a:pathLst>
            <a:path>
              <a:moveTo>
                <a:pt x="9057845" y="0"/>
              </a:moveTo>
              <a:lnTo>
                <a:pt x="9057845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155142" y="1615854"/>
        <a:ext cx="453310" cy="3894"/>
      </dsp:txXfrm>
    </dsp:sp>
    <dsp:sp modelId="{1C467F30-8B14-414F-8319-B115F84788C8}">
      <dsp:nvSpPr>
        <dsp:cNvPr id="0" name=""/>
        <dsp:cNvSpPr/>
      </dsp:nvSpPr>
      <dsp:spPr>
        <a:xfrm>
          <a:off x="9064015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64015" y="424114"/>
        <a:ext cx="1693409" cy="1016045"/>
      </dsp:txXfrm>
    </dsp:sp>
    <dsp:sp modelId="{6A380B63-B20A-4595-AA0B-ADD093F30786}">
      <dsp:nvSpPr>
        <dsp:cNvPr id="0" name=""/>
        <dsp:cNvSpPr/>
      </dsp:nvSpPr>
      <dsp:spPr>
        <a:xfrm>
          <a:off x="1697779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2335719"/>
        <a:ext cx="19474" cy="3894"/>
      </dsp:txXfrm>
    </dsp:sp>
    <dsp:sp modelId="{A21F00A1-E0C5-4B6C-A4B7-303F5B570CC7}">
      <dsp:nvSpPr>
        <dsp:cNvPr id="0" name=""/>
        <dsp:cNvSpPr/>
      </dsp:nvSpPr>
      <dsp:spPr>
        <a:xfrm>
          <a:off x="6170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1829644"/>
        <a:ext cx="1693409" cy="1016045"/>
      </dsp:txXfrm>
    </dsp:sp>
    <dsp:sp modelId="{97CF4235-2D77-47DA-A6FC-3ECCBD80B6A0}">
      <dsp:nvSpPr>
        <dsp:cNvPr id="0" name=""/>
        <dsp:cNvSpPr/>
      </dsp:nvSpPr>
      <dsp:spPr>
        <a:xfrm>
          <a:off x="3780673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2335719"/>
        <a:ext cx="19474" cy="3894"/>
      </dsp:txXfrm>
    </dsp:sp>
    <dsp:sp modelId="{4D178E85-9C53-4619-A5DE-8AA79BDF39E7}">
      <dsp:nvSpPr>
        <dsp:cNvPr id="0" name=""/>
        <dsp:cNvSpPr/>
      </dsp:nvSpPr>
      <dsp:spPr>
        <a:xfrm>
          <a:off x="2089064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1829644"/>
        <a:ext cx="1693409" cy="1016045"/>
      </dsp:txXfrm>
    </dsp:sp>
    <dsp:sp modelId="{1943042C-2EF7-481E-AAD3-B8790D9D2E3C}">
      <dsp:nvSpPr>
        <dsp:cNvPr id="0" name=""/>
        <dsp:cNvSpPr/>
      </dsp:nvSpPr>
      <dsp:spPr>
        <a:xfrm>
          <a:off x="5863567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2335719"/>
        <a:ext cx="19474" cy="3894"/>
      </dsp:txXfrm>
    </dsp:sp>
    <dsp:sp modelId="{113180DD-6FF3-4144-89AA-8D965540E6ED}">
      <dsp:nvSpPr>
        <dsp:cNvPr id="0" name=""/>
        <dsp:cNvSpPr/>
      </dsp:nvSpPr>
      <dsp:spPr>
        <a:xfrm>
          <a:off x="4171958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1829644"/>
        <a:ext cx="1693409" cy="1016045"/>
      </dsp:txXfrm>
    </dsp:sp>
    <dsp:sp modelId="{0A401C6F-3E49-4C2F-9891-DC5AFAC57A82}">
      <dsp:nvSpPr>
        <dsp:cNvPr id="0" name=""/>
        <dsp:cNvSpPr/>
      </dsp:nvSpPr>
      <dsp:spPr>
        <a:xfrm>
          <a:off x="8918986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088691" y="2335719"/>
        <a:ext cx="19474" cy="3894"/>
      </dsp:txXfrm>
    </dsp:sp>
    <dsp:sp modelId="{D416A5A6-4112-47F4-AA6D-DC2D98AE0490}">
      <dsp:nvSpPr>
        <dsp:cNvPr id="0" name=""/>
        <dsp:cNvSpPr/>
      </dsp:nvSpPr>
      <dsp:spPr>
        <a:xfrm>
          <a:off x="6254851" y="1829644"/>
          <a:ext cx="2665934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1829644"/>
        <a:ext cx="2665934" cy="1016045"/>
      </dsp:txXfrm>
    </dsp:sp>
    <dsp:sp modelId="{84F5714E-BA5E-4C44-AF85-B785C7699193}">
      <dsp:nvSpPr>
        <dsp:cNvPr id="0" name=""/>
        <dsp:cNvSpPr/>
      </dsp:nvSpPr>
      <dsp:spPr>
        <a:xfrm>
          <a:off x="852875" y="2843889"/>
          <a:ext cx="9304100" cy="358884"/>
        </a:xfrm>
        <a:custGeom>
          <a:avLst/>
          <a:gdLst/>
          <a:ahLst/>
          <a:cxnLst/>
          <a:rect l="0" t="0" r="0" b="0"/>
          <a:pathLst>
            <a:path>
              <a:moveTo>
                <a:pt x="9304100" y="0"/>
              </a:moveTo>
              <a:lnTo>
                <a:pt x="9304100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272119" y="3021384"/>
        <a:ext cx="465612" cy="3894"/>
      </dsp:txXfrm>
    </dsp:sp>
    <dsp:sp modelId="{C00EC4B4-464A-47DF-AB18-464A34016AFC}">
      <dsp:nvSpPr>
        <dsp:cNvPr id="0" name=""/>
        <dsp:cNvSpPr/>
      </dsp:nvSpPr>
      <dsp:spPr>
        <a:xfrm>
          <a:off x="9310271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10271" y="1829644"/>
        <a:ext cx="1693409" cy="1016045"/>
      </dsp:txXfrm>
    </dsp:sp>
    <dsp:sp modelId="{D4BAB384-0951-497F-B6A4-5CC94C8E36DA}">
      <dsp:nvSpPr>
        <dsp:cNvPr id="0" name=""/>
        <dsp:cNvSpPr/>
      </dsp:nvSpPr>
      <dsp:spPr>
        <a:xfrm>
          <a:off x="1697779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3741249"/>
        <a:ext cx="19474" cy="3894"/>
      </dsp:txXfrm>
    </dsp:sp>
    <dsp:sp modelId="{BEC85BBE-C973-49BE-8186-579DC45FD222}">
      <dsp:nvSpPr>
        <dsp:cNvPr id="0" name=""/>
        <dsp:cNvSpPr/>
      </dsp:nvSpPr>
      <dsp:spPr>
        <a:xfrm>
          <a:off x="6170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3235174"/>
        <a:ext cx="1693409" cy="1016045"/>
      </dsp:txXfrm>
    </dsp:sp>
    <dsp:sp modelId="{119791D2-3A74-4D90-8C7F-1AC9288FFBE6}">
      <dsp:nvSpPr>
        <dsp:cNvPr id="0" name=""/>
        <dsp:cNvSpPr/>
      </dsp:nvSpPr>
      <dsp:spPr>
        <a:xfrm>
          <a:off x="3780673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3741249"/>
        <a:ext cx="19474" cy="3894"/>
      </dsp:txXfrm>
    </dsp:sp>
    <dsp:sp modelId="{A004E08F-AB7D-4864-8A39-A96FC6B3A527}">
      <dsp:nvSpPr>
        <dsp:cNvPr id="0" name=""/>
        <dsp:cNvSpPr/>
      </dsp:nvSpPr>
      <dsp:spPr>
        <a:xfrm>
          <a:off x="2089064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3235174"/>
        <a:ext cx="1693409" cy="1016045"/>
      </dsp:txXfrm>
    </dsp:sp>
    <dsp:sp modelId="{D67C7666-18D5-4CCA-ACAA-CEEAFCBF901E}">
      <dsp:nvSpPr>
        <dsp:cNvPr id="0" name=""/>
        <dsp:cNvSpPr/>
      </dsp:nvSpPr>
      <dsp:spPr>
        <a:xfrm>
          <a:off x="5863567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3741249"/>
        <a:ext cx="19474" cy="3894"/>
      </dsp:txXfrm>
    </dsp:sp>
    <dsp:sp modelId="{5E708717-7A68-4456-AD34-12D535BF8172}">
      <dsp:nvSpPr>
        <dsp:cNvPr id="0" name=""/>
        <dsp:cNvSpPr/>
      </dsp:nvSpPr>
      <dsp:spPr>
        <a:xfrm>
          <a:off x="4171958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3235174"/>
        <a:ext cx="1693409" cy="1016045"/>
      </dsp:txXfrm>
    </dsp:sp>
    <dsp:sp modelId="{99BECA96-B12B-4F56-931F-34D3012ED79A}">
      <dsp:nvSpPr>
        <dsp:cNvPr id="0" name=""/>
        <dsp:cNvSpPr/>
      </dsp:nvSpPr>
      <dsp:spPr>
        <a:xfrm>
          <a:off x="7946461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116166" y="3741249"/>
        <a:ext cx="19474" cy="3894"/>
      </dsp:txXfrm>
    </dsp:sp>
    <dsp:sp modelId="{29762A30-F85E-430B-8835-8913EDB9CC2A}">
      <dsp:nvSpPr>
        <dsp:cNvPr id="0" name=""/>
        <dsp:cNvSpPr/>
      </dsp:nvSpPr>
      <dsp:spPr>
        <a:xfrm>
          <a:off x="6254851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3235174"/>
        <a:ext cx="1693409" cy="1016045"/>
      </dsp:txXfrm>
    </dsp:sp>
    <dsp:sp modelId="{6C91A1EC-F29E-4073-AD2B-C5776D778A3F}">
      <dsp:nvSpPr>
        <dsp:cNvPr id="0" name=""/>
        <dsp:cNvSpPr/>
      </dsp:nvSpPr>
      <dsp:spPr>
        <a:xfrm>
          <a:off x="8337745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37745" y="3235174"/>
        <a:ext cx="1693409" cy="101604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72F48-AC43-4569-BB0D-957140289B71}">
      <dsp:nvSpPr>
        <dsp:cNvPr id="0" name=""/>
        <dsp:cNvSpPr/>
      </dsp:nvSpPr>
      <dsp:spPr>
        <a:xfrm>
          <a:off x="2424049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2593754" y="930189"/>
        <a:ext cx="19474" cy="3894"/>
      </dsp:txXfrm>
    </dsp:sp>
    <dsp:sp modelId="{D134649E-BCAB-428C-8976-C0307943D988}">
      <dsp:nvSpPr>
        <dsp:cNvPr id="0" name=""/>
        <dsp:cNvSpPr/>
      </dsp:nvSpPr>
      <dsp:spPr>
        <a:xfrm>
          <a:off x="6170" y="424114"/>
          <a:ext cx="241967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424114"/>
        <a:ext cx="2419679" cy="1016045"/>
      </dsp:txXfrm>
    </dsp:sp>
    <dsp:sp modelId="{5F7C6955-E538-403F-9E72-0EBC462FEBBA}">
      <dsp:nvSpPr>
        <dsp:cNvPr id="0" name=""/>
        <dsp:cNvSpPr/>
      </dsp:nvSpPr>
      <dsp:spPr>
        <a:xfrm>
          <a:off x="4506943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676648" y="930189"/>
        <a:ext cx="19474" cy="3894"/>
      </dsp:txXfrm>
    </dsp:sp>
    <dsp:sp modelId="{E8F73294-3B74-42D8-92EB-DEB3A197FED8}">
      <dsp:nvSpPr>
        <dsp:cNvPr id="0" name=""/>
        <dsp:cNvSpPr/>
      </dsp:nvSpPr>
      <dsp:spPr>
        <a:xfrm>
          <a:off x="2815333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15333" y="424114"/>
        <a:ext cx="1693409" cy="1016045"/>
      </dsp:txXfrm>
    </dsp:sp>
    <dsp:sp modelId="{8C6E111C-CD21-4609-9B5F-3F76F53554C9}">
      <dsp:nvSpPr>
        <dsp:cNvPr id="0" name=""/>
        <dsp:cNvSpPr/>
      </dsp:nvSpPr>
      <dsp:spPr>
        <a:xfrm>
          <a:off x="6589837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759542" y="930189"/>
        <a:ext cx="19474" cy="3894"/>
      </dsp:txXfrm>
    </dsp:sp>
    <dsp:sp modelId="{2A8C0E4D-6A7D-4AB4-BA3F-79DF303B76B0}">
      <dsp:nvSpPr>
        <dsp:cNvPr id="0" name=""/>
        <dsp:cNvSpPr/>
      </dsp:nvSpPr>
      <dsp:spPr>
        <a:xfrm>
          <a:off x="4898227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98227" y="424114"/>
        <a:ext cx="1693409" cy="1016045"/>
      </dsp:txXfrm>
    </dsp:sp>
    <dsp:sp modelId="{3087AD3B-5568-4AE4-B44F-7D46F56E9924}">
      <dsp:nvSpPr>
        <dsp:cNvPr id="0" name=""/>
        <dsp:cNvSpPr/>
      </dsp:nvSpPr>
      <dsp:spPr>
        <a:xfrm>
          <a:off x="8672731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842436" y="930189"/>
        <a:ext cx="19474" cy="3894"/>
      </dsp:txXfrm>
    </dsp:sp>
    <dsp:sp modelId="{294B9E03-AE43-4DF0-AE22-4E29C805E5D0}">
      <dsp:nvSpPr>
        <dsp:cNvPr id="0" name=""/>
        <dsp:cNvSpPr/>
      </dsp:nvSpPr>
      <dsp:spPr>
        <a:xfrm>
          <a:off x="6981121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1121" y="424114"/>
        <a:ext cx="1693409" cy="1016045"/>
      </dsp:txXfrm>
    </dsp:sp>
    <dsp:sp modelId="{FD2C1C54-B7F0-462A-A383-4EDDEADE5A83}">
      <dsp:nvSpPr>
        <dsp:cNvPr id="0" name=""/>
        <dsp:cNvSpPr/>
      </dsp:nvSpPr>
      <dsp:spPr>
        <a:xfrm>
          <a:off x="852875" y="1438359"/>
          <a:ext cx="9057845" cy="358884"/>
        </a:xfrm>
        <a:custGeom>
          <a:avLst/>
          <a:gdLst/>
          <a:ahLst/>
          <a:cxnLst/>
          <a:rect l="0" t="0" r="0" b="0"/>
          <a:pathLst>
            <a:path>
              <a:moveTo>
                <a:pt x="9057845" y="0"/>
              </a:moveTo>
              <a:lnTo>
                <a:pt x="9057845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155142" y="1615854"/>
        <a:ext cx="453310" cy="3894"/>
      </dsp:txXfrm>
    </dsp:sp>
    <dsp:sp modelId="{1C467F30-8B14-414F-8319-B115F84788C8}">
      <dsp:nvSpPr>
        <dsp:cNvPr id="0" name=""/>
        <dsp:cNvSpPr/>
      </dsp:nvSpPr>
      <dsp:spPr>
        <a:xfrm>
          <a:off x="9064015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64015" y="424114"/>
        <a:ext cx="1693409" cy="1016045"/>
      </dsp:txXfrm>
    </dsp:sp>
    <dsp:sp modelId="{6A380B63-B20A-4595-AA0B-ADD093F30786}">
      <dsp:nvSpPr>
        <dsp:cNvPr id="0" name=""/>
        <dsp:cNvSpPr/>
      </dsp:nvSpPr>
      <dsp:spPr>
        <a:xfrm>
          <a:off x="1697779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2335719"/>
        <a:ext cx="19474" cy="3894"/>
      </dsp:txXfrm>
    </dsp:sp>
    <dsp:sp modelId="{A21F00A1-E0C5-4B6C-A4B7-303F5B570CC7}">
      <dsp:nvSpPr>
        <dsp:cNvPr id="0" name=""/>
        <dsp:cNvSpPr/>
      </dsp:nvSpPr>
      <dsp:spPr>
        <a:xfrm>
          <a:off x="6170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1829644"/>
        <a:ext cx="1693409" cy="1016045"/>
      </dsp:txXfrm>
    </dsp:sp>
    <dsp:sp modelId="{97CF4235-2D77-47DA-A6FC-3ECCBD80B6A0}">
      <dsp:nvSpPr>
        <dsp:cNvPr id="0" name=""/>
        <dsp:cNvSpPr/>
      </dsp:nvSpPr>
      <dsp:spPr>
        <a:xfrm>
          <a:off x="3780673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2335719"/>
        <a:ext cx="19474" cy="3894"/>
      </dsp:txXfrm>
    </dsp:sp>
    <dsp:sp modelId="{4D178E85-9C53-4619-A5DE-8AA79BDF39E7}">
      <dsp:nvSpPr>
        <dsp:cNvPr id="0" name=""/>
        <dsp:cNvSpPr/>
      </dsp:nvSpPr>
      <dsp:spPr>
        <a:xfrm>
          <a:off x="2089064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1829644"/>
        <a:ext cx="1693409" cy="1016045"/>
      </dsp:txXfrm>
    </dsp:sp>
    <dsp:sp modelId="{1943042C-2EF7-481E-AAD3-B8790D9D2E3C}">
      <dsp:nvSpPr>
        <dsp:cNvPr id="0" name=""/>
        <dsp:cNvSpPr/>
      </dsp:nvSpPr>
      <dsp:spPr>
        <a:xfrm>
          <a:off x="5863567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2335719"/>
        <a:ext cx="19474" cy="3894"/>
      </dsp:txXfrm>
    </dsp:sp>
    <dsp:sp modelId="{113180DD-6FF3-4144-89AA-8D965540E6ED}">
      <dsp:nvSpPr>
        <dsp:cNvPr id="0" name=""/>
        <dsp:cNvSpPr/>
      </dsp:nvSpPr>
      <dsp:spPr>
        <a:xfrm>
          <a:off x="4171958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1829644"/>
        <a:ext cx="1693409" cy="1016045"/>
      </dsp:txXfrm>
    </dsp:sp>
    <dsp:sp modelId="{0A401C6F-3E49-4C2F-9891-DC5AFAC57A82}">
      <dsp:nvSpPr>
        <dsp:cNvPr id="0" name=""/>
        <dsp:cNvSpPr/>
      </dsp:nvSpPr>
      <dsp:spPr>
        <a:xfrm>
          <a:off x="8918986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088691" y="2335719"/>
        <a:ext cx="19474" cy="3894"/>
      </dsp:txXfrm>
    </dsp:sp>
    <dsp:sp modelId="{D416A5A6-4112-47F4-AA6D-DC2D98AE0490}">
      <dsp:nvSpPr>
        <dsp:cNvPr id="0" name=""/>
        <dsp:cNvSpPr/>
      </dsp:nvSpPr>
      <dsp:spPr>
        <a:xfrm>
          <a:off x="6254851" y="1829644"/>
          <a:ext cx="2665934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1829644"/>
        <a:ext cx="2665934" cy="1016045"/>
      </dsp:txXfrm>
    </dsp:sp>
    <dsp:sp modelId="{84F5714E-BA5E-4C44-AF85-B785C7699193}">
      <dsp:nvSpPr>
        <dsp:cNvPr id="0" name=""/>
        <dsp:cNvSpPr/>
      </dsp:nvSpPr>
      <dsp:spPr>
        <a:xfrm>
          <a:off x="852875" y="2843889"/>
          <a:ext cx="9304100" cy="358884"/>
        </a:xfrm>
        <a:custGeom>
          <a:avLst/>
          <a:gdLst/>
          <a:ahLst/>
          <a:cxnLst/>
          <a:rect l="0" t="0" r="0" b="0"/>
          <a:pathLst>
            <a:path>
              <a:moveTo>
                <a:pt x="9304100" y="0"/>
              </a:moveTo>
              <a:lnTo>
                <a:pt x="9304100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272119" y="3021384"/>
        <a:ext cx="465612" cy="3894"/>
      </dsp:txXfrm>
    </dsp:sp>
    <dsp:sp modelId="{C00EC4B4-464A-47DF-AB18-464A34016AFC}">
      <dsp:nvSpPr>
        <dsp:cNvPr id="0" name=""/>
        <dsp:cNvSpPr/>
      </dsp:nvSpPr>
      <dsp:spPr>
        <a:xfrm>
          <a:off x="9310271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10271" y="1829644"/>
        <a:ext cx="1693409" cy="1016045"/>
      </dsp:txXfrm>
    </dsp:sp>
    <dsp:sp modelId="{D4BAB384-0951-497F-B6A4-5CC94C8E36DA}">
      <dsp:nvSpPr>
        <dsp:cNvPr id="0" name=""/>
        <dsp:cNvSpPr/>
      </dsp:nvSpPr>
      <dsp:spPr>
        <a:xfrm>
          <a:off x="1697779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3741249"/>
        <a:ext cx="19474" cy="3894"/>
      </dsp:txXfrm>
    </dsp:sp>
    <dsp:sp modelId="{BEC85BBE-C973-49BE-8186-579DC45FD222}">
      <dsp:nvSpPr>
        <dsp:cNvPr id="0" name=""/>
        <dsp:cNvSpPr/>
      </dsp:nvSpPr>
      <dsp:spPr>
        <a:xfrm>
          <a:off x="6170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3235174"/>
        <a:ext cx="1693409" cy="1016045"/>
      </dsp:txXfrm>
    </dsp:sp>
    <dsp:sp modelId="{119791D2-3A74-4D90-8C7F-1AC9288FFBE6}">
      <dsp:nvSpPr>
        <dsp:cNvPr id="0" name=""/>
        <dsp:cNvSpPr/>
      </dsp:nvSpPr>
      <dsp:spPr>
        <a:xfrm>
          <a:off x="3780673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3741249"/>
        <a:ext cx="19474" cy="3894"/>
      </dsp:txXfrm>
    </dsp:sp>
    <dsp:sp modelId="{A004E08F-AB7D-4864-8A39-A96FC6B3A527}">
      <dsp:nvSpPr>
        <dsp:cNvPr id="0" name=""/>
        <dsp:cNvSpPr/>
      </dsp:nvSpPr>
      <dsp:spPr>
        <a:xfrm>
          <a:off x="2089064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3235174"/>
        <a:ext cx="1693409" cy="1016045"/>
      </dsp:txXfrm>
    </dsp:sp>
    <dsp:sp modelId="{D67C7666-18D5-4CCA-ACAA-CEEAFCBF901E}">
      <dsp:nvSpPr>
        <dsp:cNvPr id="0" name=""/>
        <dsp:cNvSpPr/>
      </dsp:nvSpPr>
      <dsp:spPr>
        <a:xfrm>
          <a:off x="5863567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3741249"/>
        <a:ext cx="19474" cy="3894"/>
      </dsp:txXfrm>
    </dsp:sp>
    <dsp:sp modelId="{5E708717-7A68-4456-AD34-12D535BF8172}">
      <dsp:nvSpPr>
        <dsp:cNvPr id="0" name=""/>
        <dsp:cNvSpPr/>
      </dsp:nvSpPr>
      <dsp:spPr>
        <a:xfrm>
          <a:off x="4171958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3235174"/>
        <a:ext cx="1693409" cy="1016045"/>
      </dsp:txXfrm>
    </dsp:sp>
    <dsp:sp modelId="{99BECA96-B12B-4F56-931F-34D3012ED79A}">
      <dsp:nvSpPr>
        <dsp:cNvPr id="0" name=""/>
        <dsp:cNvSpPr/>
      </dsp:nvSpPr>
      <dsp:spPr>
        <a:xfrm>
          <a:off x="7946461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116166" y="3741249"/>
        <a:ext cx="19474" cy="3894"/>
      </dsp:txXfrm>
    </dsp:sp>
    <dsp:sp modelId="{29762A30-F85E-430B-8835-8913EDB9CC2A}">
      <dsp:nvSpPr>
        <dsp:cNvPr id="0" name=""/>
        <dsp:cNvSpPr/>
      </dsp:nvSpPr>
      <dsp:spPr>
        <a:xfrm>
          <a:off x="6254851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3235174"/>
        <a:ext cx="1693409" cy="1016045"/>
      </dsp:txXfrm>
    </dsp:sp>
    <dsp:sp modelId="{6C91A1EC-F29E-4073-AD2B-C5776D778A3F}">
      <dsp:nvSpPr>
        <dsp:cNvPr id="0" name=""/>
        <dsp:cNvSpPr/>
      </dsp:nvSpPr>
      <dsp:spPr>
        <a:xfrm>
          <a:off x="8337745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37745" y="3235174"/>
        <a:ext cx="1693409" cy="101604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72F48-AC43-4569-BB0D-957140289B71}">
      <dsp:nvSpPr>
        <dsp:cNvPr id="0" name=""/>
        <dsp:cNvSpPr/>
      </dsp:nvSpPr>
      <dsp:spPr>
        <a:xfrm>
          <a:off x="2424049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2593754" y="930189"/>
        <a:ext cx="19474" cy="3894"/>
      </dsp:txXfrm>
    </dsp:sp>
    <dsp:sp modelId="{D134649E-BCAB-428C-8976-C0307943D988}">
      <dsp:nvSpPr>
        <dsp:cNvPr id="0" name=""/>
        <dsp:cNvSpPr/>
      </dsp:nvSpPr>
      <dsp:spPr>
        <a:xfrm>
          <a:off x="6170" y="424114"/>
          <a:ext cx="241967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424114"/>
        <a:ext cx="2419679" cy="1016045"/>
      </dsp:txXfrm>
    </dsp:sp>
    <dsp:sp modelId="{5F7C6955-E538-403F-9E72-0EBC462FEBBA}">
      <dsp:nvSpPr>
        <dsp:cNvPr id="0" name=""/>
        <dsp:cNvSpPr/>
      </dsp:nvSpPr>
      <dsp:spPr>
        <a:xfrm>
          <a:off x="4506943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676648" y="930189"/>
        <a:ext cx="19474" cy="3894"/>
      </dsp:txXfrm>
    </dsp:sp>
    <dsp:sp modelId="{E8F73294-3B74-42D8-92EB-DEB3A197FED8}">
      <dsp:nvSpPr>
        <dsp:cNvPr id="0" name=""/>
        <dsp:cNvSpPr/>
      </dsp:nvSpPr>
      <dsp:spPr>
        <a:xfrm>
          <a:off x="2815333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15333" y="424114"/>
        <a:ext cx="1693409" cy="1016045"/>
      </dsp:txXfrm>
    </dsp:sp>
    <dsp:sp modelId="{8C6E111C-CD21-4609-9B5F-3F76F53554C9}">
      <dsp:nvSpPr>
        <dsp:cNvPr id="0" name=""/>
        <dsp:cNvSpPr/>
      </dsp:nvSpPr>
      <dsp:spPr>
        <a:xfrm>
          <a:off x="6589837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759542" y="930189"/>
        <a:ext cx="19474" cy="3894"/>
      </dsp:txXfrm>
    </dsp:sp>
    <dsp:sp modelId="{2A8C0E4D-6A7D-4AB4-BA3F-79DF303B76B0}">
      <dsp:nvSpPr>
        <dsp:cNvPr id="0" name=""/>
        <dsp:cNvSpPr/>
      </dsp:nvSpPr>
      <dsp:spPr>
        <a:xfrm>
          <a:off x="4898227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98227" y="424114"/>
        <a:ext cx="1693409" cy="1016045"/>
      </dsp:txXfrm>
    </dsp:sp>
    <dsp:sp modelId="{3087AD3B-5568-4AE4-B44F-7D46F56E9924}">
      <dsp:nvSpPr>
        <dsp:cNvPr id="0" name=""/>
        <dsp:cNvSpPr/>
      </dsp:nvSpPr>
      <dsp:spPr>
        <a:xfrm>
          <a:off x="8672731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842436" y="930189"/>
        <a:ext cx="19474" cy="3894"/>
      </dsp:txXfrm>
    </dsp:sp>
    <dsp:sp modelId="{294B9E03-AE43-4DF0-AE22-4E29C805E5D0}">
      <dsp:nvSpPr>
        <dsp:cNvPr id="0" name=""/>
        <dsp:cNvSpPr/>
      </dsp:nvSpPr>
      <dsp:spPr>
        <a:xfrm>
          <a:off x="6981121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1121" y="424114"/>
        <a:ext cx="1693409" cy="1016045"/>
      </dsp:txXfrm>
    </dsp:sp>
    <dsp:sp modelId="{FD2C1C54-B7F0-462A-A383-4EDDEADE5A83}">
      <dsp:nvSpPr>
        <dsp:cNvPr id="0" name=""/>
        <dsp:cNvSpPr/>
      </dsp:nvSpPr>
      <dsp:spPr>
        <a:xfrm>
          <a:off x="852875" y="1438359"/>
          <a:ext cx="9057845" cy="358884"/>
        </a:xfrm>
        <a:custGeom>
          <a:avLst/>
          <a:gdLst/>
          <a:ahLst/>
          <a:cxnLst/>
          <a:rect l="0" t="0" r="0" b="0"/>
          <a:pathLst>
            <a:path>
              <a:moveTo>
                <a:pt x="9057845" y="0"/>
              </a:moveTo>
              <a:lnTo>
                <a:pt x="9057845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155142" y="1615854"/>
        <a:ext cx="453310" cy="3894"/>
      </dsp:txXfrm>
    </dsp:sp>
    <dsp:sp modelId="{1C467F30-8B14-414F-8319-B115F84788C8}">
      <dsp:nvSpPr>
        <dsp:cNvPr id="0" name=""/>
        <dsp:cNvSpPr/>
      </dsp:nvSpPr>
      <dsp:spPr>
        <a:xfrm>
          <a:off x="9064015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64015" y="424114"/>
        <a:ext cx="1693409" cy="1016045"/>
      </dsp:txXfrm>
    </dsp:sp>
    <dsp:sp modelId="{6A380B63-B20A-4595-AA0B-ADD093F30786}">
      <dsp:nvSpPr>
        <dsp:cNvPr id="0" name=""/>
        <dsp:cNvSpPr/>
      </dsp:nvSpPr>
      <dsp:spPr>
        <a:xfrm>
          <a:off x="1697779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2335719"/>
        <a:ext cx="19474" cy="3894"/>
      </dsp:txXfrm>
    </dsp:sp>
    <dsp:sp modelId="{A21F00A1-E0C5-4B6C-A4B7-303F5B570CC7}">
      <dsp:nvSpPr>
        <dsp:cNvPr id="0" name=""/>
        <dsp:cNvSpPr/>
      </dsp:nvSpPr>
      <dsp:spPr>
        <a:xfrm>
          <a:off x="6170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1829644"/>
        <a:ext cx="1693409" cy="1016045"/>
      </dsp:txXfrm>
    </dsp:sp>
    <dsp:sp modelId="{97CF4235-2D77-47DA-A6FC-3ECCBD80B6A0}">
      <dsp:nvSpPr>
        <dsp:cNvPr id="0" name=""/>
        <dsp:cNvSpPr/>
      </dsp:nvSpPr>
      <dsp:spPr>
        <a:xfrm>
          <a:off x="3780673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2335719"/>
        <a:ext cx="19474" cy="3894"/>
      </dsp:txXfrm>
    </dsp:sp>
    <dsp:sp modelId="{4D178E85-9C53-4619-A5DE-8AA79BDF39E7}">
      <dsp:nvSpPr>
        <dsp:cNvPr id="0" name=""/>
        <dsp:cNvSpPr/>
      </dsp:nvSpPr>
      <dsp:spPr>
        <a:xfrm>
          <a:off x="2089064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1829644"/>
        <a:ext cx="1693409" cy="1016045"/>
      </dsp:txXfrm>
    </dsp:sp>
    <dsp:sp modelId="{1943042C-2EF7-481E-AAD3-B8790D9D2E3C}">
      <dsp:nvSpPr>
        <dsp:cNvPr id="0" name=""/>
        <dsp:cNvSpPr/>
      </dsp:nvSpPr>
      <dsp:spPr>
        <a:xfrm>
          <a:off x="5863567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2335719"/>
        <a:ext cx="19474" cy="3894"/>
      </dsp:txXfrm>
    </dsp:sp>
    <dsp:sp modelId="{113180DD-6FF3-4144-89AA-8D965540E6ED}">
      <dsp:nvSpPr>
        <dsp:cNvPr id="0" name=""/>
        <dsp:cNvSpPr/>
      </dsp:nvSpPr>
      <dsp:spPr>
        <a:xfrm>
          <a:off x="4171958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Rotate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1829644"/>
        <a:ext cx="1693409" cy="1016045"/>
      </dsp:txXfrm>
    </dsp:sp>
    <dsp:sp modelId="{0A401C6F-3E49-4C2F-9891-DC5AFAC57A82}">
      <dsp:nvSpPr>
        <dsp:cNvPr id="0" name=""/>
        <dsp:cNvSpPr/>
      </dsp:nvSpPr>
      <dsp:spPr>
        <a:xfrm>
          <a:off x="8918986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088691" y="2335719"/>
        <a:ext cx="19474" cy="3894"/>
      </dsp:txXfrm>
    </dsp:sp>
    <dsp:sp modelId="{D416A5A6-4112-47F4-AA6D-DC2D98AE0490}">
      <dsp:nvSpPr>
        <dsp:cNvPr id="0" name=""/>
        <dsp:cNvSpPr/>
      </dsp:nvSpPr>
      <dsp:spPr>
        <a:xfrm>
          <a:off x="6254851" y="1829644"/>
          <a:ext cx="2665934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1829644"/>
        <a:ext cx="2665934" cy="1016045"/>
      </dsp:txXfrm>
    </dsp:sp>
    <dsp:sp modelId="{84F5714E-BA5E-4C44-AF85-B785C7699193}">
      <dsp:nvSpPr>
        <dsp:cNvPr id="0" name=""/>
        <dsp:cNvSpPr/>
      </dsp:nvSpPr>
      <dsp:spPr>
        <a:xfrm>
          <a:off x="852875" y="2843889"/>
          <a:ext cx="9304100" cy="358884"/>
        </a:xfrm>
        <a:custGeom>
          <a:avLst/>
          <a:gdLst/>
          <a:ahLst/>
          <a:cxnLst/>
          <a:rect l="0" t="0" r="0" b="0"/>
          <a:pathLst>
            <a:path>
              <a:moveTo>
                <a:pt x="9304100" y="0"/>
              </a:moveTo>
              <a:lnTo>
                <a:pt x="9304100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272119" y="3021384"/>
        <a:ext cx="465612" cy="3894"/>
      </dsp:txXfrm>
    </dsp:sp>
    <dsp:sp modelId="{C00EC4B4-464A-47DF-AB18-464A34016AFC}">
      <dsp:nvSpPr>
        <dsp:cNvPr id="0" name=""/>
        <dsp:cNvSpPr/>
      </dsp:nvSpPr>
      <dsp:spPr>
        <a:xfrm>
          <a:off x="9310271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10271" y="1829644"/>
        <a:ext cx="1693409" cy="1016045"/>
      </dsp:txXfrm>
    </dsp:sp>
    <dsp:sp modelId="{D4BAB384-0951-497F-B6A4-5CC94C8E36DA}">
      <dsp:nvSpPr>
        <dsp:cNvPr id="0" name=""/>
        <dsp:cNvSpPr/>
      </dsp:nvSpPr>
      <dsp:spPr>
        <a:xfrm>
          <a:off x="1697779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3741249"/>
        <a:ext cx="19474" cy="3894"/>
      </dsp:txXfrm>
    </dsp:sp>
    <dsp:sp modelId="{BEC85BBE-C973-49BE-8186-579DC45FD222}">
      <dsp:nvSpPr>
        <dsp:cNvPr id="0" name=""/>
        <dsp:cNvSpPr/>
      </dsp:nvSpPr>
      <dsp:spPr>
        <a:xfrm>
          <a:off x="6170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3235174"/>
        <a:ext cx="1693409" cy="1016045"/>
      </dsp:txXfrm>
    </dsp:sp>
    <dsp:sp modelId="{119791D2-3A74-4D90-8C7F-1AC9288FFBE6}">
      <dsp:nvSpPr>
        <dsp:cNvPr id="0" name=""/>
        <dsp:cNvSpPr/>
      </dsp:nvSpPr>
      <dsp:spPr>
        <a:xfrm>
          <a:off x="3780673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3741249"/>
        <a:ext cx="19474" cy="3894"/>
      </dsp:txXfrm>
    </dsp:sp>
    <dsp:sp modelId="{A004E08F-AB7D-4864-8A39-A96FC6B3A527}">
      <dsp:nvSpPr>
        <dsp:cNvPr id="0" name=""/>
        <dsp:cNvSpPr/>
      </dsp:nvSpPr>
      <dsp:spPr>
        <a:xfrm>
          <a:off x="2089064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3235174"/>
        <a:ext cx="1693409" cy="1016045"/>
      </dsp:txXfrm>
    </dsp:sp>
    <dsp:sp modelId="{D67C7666-18D5-4CCA-ACAA-CEEAFCBF901E}">
      <dsp:nvSpPr>
        <dsp:cNvPr id="0" name=""/>
        <dsp:cNvSpPr/>
      </dsp:nvSpPr>
      <dsp:spPr>
        <a:xfrm>
          <a:off x="5863567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3741249"/>
        <a:ext cx="19474" cy="3894"/>
      </dsp:txXfrm>
    </dsp:sp>
    <dsp:sp modelId="{5E708717-7A68-4456-AD34-12D535BF8172}">
      <dsp:nvSpPr>
        <dsp:cNvPr id="0" name=""/>
        <dsp:cNvSpPr/>
      </dsp:nvSpPr>
      <dsp:spPr>
        <a:xfrm>
          <a:off x="4171958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3235174"/>
        <a:ext cx="1693409" cy="1016045"/>
      </dsp:txXfrm>
    </dsp:sp>
    <dsp:sp modelId="{99BECA96-B12B-4F56-931F-34D3012ED79A}">
      <dsp:nvSpPr>
        <dsp:cNvPr id="0" name=""/>
        <dsp:cNvSpPr/>
      </dsp:nvSpPr>
      <dsp:spPr>
        <a:xfrm>
          <a:off x="7946461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116166" y="3741249"/>
        <a:ext cx="19474" cy="3894"/>
      </dsp:txXfrm>
    </dsp:sp>
    <dsp:sp modelId="{29762A30-F85E-430B-8835-8913EDB9CC2A}">
      <dsp:nvSpPr>
        <dsp:cNvPr id="0" name=""/>
        <dsp:cNvSpPr/>
      </dsp:nvSpPr>
      <dsp:spPr>
        <a:xfrm>
          <a:off x="6254851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3235174"/>
        <a:ext cx="1693409" cy="1016045"/>
      </dsp:txXfrm>
    </dsp:sp>
    <dsp:sp modelId="{6C91A1EC-F29E-4073-AD2B-C5776D778A3F}">
      <dsp:nvSpPr>
        <dsp:cNvPr id="0" name=""/>
        <dsp:cNvSpPr/>
      </dsp:nvSpPr>
      <dsp:spPr>
        <a:xfrm>
          <a:off x="8337745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37745" y="3235174"/>
        <a:ext cx="1693409" cy="101604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D7CA0-6597-425B-91E0-B6B619024430}">
      <dsp:nvSpPr>
        <dsp:cNvPr id="0" name=""/>
        <dsp:cNvSpPr/>
      </dsp:nvSpPr>
      <dsp:spPr>
        <a:xfrm>
          <a:off x="7081" y="2099997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Preprocessed Image</a:t>
          </a:r>
          <a:endParaRPr lang="zh-TW" altLang="en-US" sz="1800" kern="1200" dirty="0"/>
        </a:p>
      </dsp:txBody>
      <dsp:txXfrm>
        <a:off x="26810" y="2119726"/>
        <a:ext cx="1307738" cy="634140"/>
      </dsp:txXfrm>
    </dsp:sp>
    <dsp:sp modelId="{1F439761-A227-4AAE-8E26-C9FC2ECB47EF}">
      <dsp:nvSpPr>
        <dsp:cNvPr id="0" name=""/>
        <dsp:cNvSpPr/>
      </dsp:nvSpPr>
      <dsp:spPr>
        <a:xfrm rot="18770822">
          <a:off x="1227508" y="2132794"/>
          <a:ext cx="79241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792418" y="135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603907" y="2126497"/>
        <a:ext cx="39620" cy="39620"/>
      </dsp:txXfrm>
    </dsp:sp>
    <dsp:sp modelId="{0E124AB0-9D50-4FE4-89BE-7AA8E369359B}">
      <dsp:nvSpPr>
        <dsp:cNvPr id="0" name=""/>
        <dsp:cNvSpPr/>
      </dsp:nvSpPr>
      <dsp:spPr>
        <a:xfrm>
          <a:off x="1893157" y="1519019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/>
            <a:t>YOLOv5</a:t>
          </a:r>
          <a:endParaRPr lang="zh-TW" altLang="en-US" sz="1800" kern="1200" dirty="0"/>
        </a:p>
      </dsp:txBody>
      <dsp:txXfrm>
        <a:off x="1912886" y="1538748"/>
        <a:ext cx="1307738" cy="634140"/>
      </dsp:txXfrm>
    </dsp:sp>
    <dsp:sp modelId="{5A2AAF4E-574E-494A-B156-67BD72F0E391}">
      <dsp:nvSpPr>
        <dsp:cNvPr id="0" name=""/>
        <dsp:cNvSpPr/>
      </dsp:nvSpPr>
      <dsp:spPr>
        <a:xfrm rot="19457599">
          <a:off x="3177977" y="1648645"/>
          <a:ext cx="663631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663631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3202" y="1645568"/>
        <a:ext cx="33181" cy="33181"/>
      </dsp:txXfrm>
    </dsp:sp>
    <dsp:sp modelId="{2C0AD9F6-B520-4C9B-AFBF-C48A6FB69D4F}">
      <dsp:nvSpPr>
        <dsp:cNvPr id="0" name=""/>
        <dsp:cNvSpPr/>
      </dsp:nvSpPr>
      <dsp:spPr>
        <a:xfrm>
          <a:off x="3779232" y="1131700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Spot</a:t>
          </a:r>
          <a:endParaRPr lang="zh-TW" altLang="en-US" sz="1800" kern="1200" dirty="0"/>
        </a:p>
      </dsp:txBody>
      <dsp:txXfrm>
        <a:off x="3798961" y="1151429"/>
        <a:ext cx="1307738" cy="634140"/>
      </dsp:txXfrm>
    </dsp:sp>
    <dsp:sp modelId="{431DE124-AF0B-4D02-8B23-47A65FBF1DF6}">
      <dsp:nvSpPr>
        <dsp:cNvPr id="0" name=""/>
        <dsp:cNvSpPr/>
      </dsp:nvSpPr>
      <dsp:spPr>
        <a:xfrm>
          <a:off x="5126429" y="1454986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1455027"/>
        <a:ext cx="26943" cy="26943"/>
      </dsp:txXfrm>
    </dsp:sp>
    <dsp:sp modelId="{F572CFC8-39C4-405C-8A6A-DB7B448ACC2F}">
      <dsp:nvSpPr>
        <dsp:cNvPr id="0" name=""/>
        <dsp:cNvSpPr/>
      </dsp:nvSpPr>
      <dsp:spPr>
        <a:xfrm>
          <a:off x="5665308" y="1131700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5685037" y="1151429"/>
        <a:ext cx="1307738" cy="634140"/>
      </dsp:txXfrm>
    </dsp:sp>
    <dsp:sp modelId="{1ED0B865-0E00-4B67-877D-A379E82BFCEA}">
      <dsp:nvSpPr>
        <dsp:cNvPr id="0" name=""/>
        <dsp:cNvSpPr/>
      </dsp:nvSpPr>
      <dsp:spPr>
        <a:xfrm rot="2142401">
          <a:off x="3177977" y="2035964"/>
          <a:ext cx="663631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663631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3202" y="2032887"/>
        <a:ext cx="33181" cy="33181"/>
      </dsp:txXfrm>
    </dsp:sp>
    <dsp:sp modelId="{B3E2B59A-EC53-41B4-9B21-8648D2EEDA76}">
      <dsp:nvSpPr>
        <dsp:cNvPr id="0" name=""/>
        <dsp:cNvSpPr/>
      </dsp:nvSpPr>
      <dsp:spPr>
        <a:xfrm>
          <a:off x="3779232" y="1906338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Crack</a:t>
          </a:r>
          <a:endParaRPr lang="zh-TW" altLang="en-US" sz="1800" kern="1200" dirty="0"/>
        </a:p>
      </dsp:txBody>
      <dsp:txXfrm>
        <a:off x="3798961" y="1926067"/>
        <a:ext cx="1307738" cy="634140"/>
      </dsp:txXfrm>
    </dsp:sp>
    <dsp:sp modelId="{97AE436E-D9EA-4B7F-96B9-BCDFBA09A336}">
      <dsp:nvSpPr>
        <dsp:cNvPr id="0" name=""/>
        <dsp:cNvSpPr/>
      </dsp:nvSpPr>
      <dsp:spPr>
        <a:xfrm>
          <a:off x="5126429" y="2229624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2229665"/>
        <a:ext cx="26943" cy="26943"/>
      </dsp:txXfrm>
    </dsp:sp>
    <dsp:sp modelId="{FF3834CF-2F97-4DB6-BEF7-88AB4AB936EA}">
      <dsp:nvSpPr>
        <dsp:cNvPr id="0" name=""/>
        <dsp:cNvSpPr/>
      </dsp:nvSpPr>
      <dsp:spPr>
        <a:xfrm>
          <a:off x="5665308" y="1906338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5685037" y="1926067"/>
        <a:ext cx="1307738" cy="634140"/>
      </dsp:txXfrm>
    </dsp:sp>
    <dsp:sp modelId="{9EC5163A-5D51-4FA2-A7E6-7756CF30543A}">
      <dsp:nvSpPr>
        <dsp:cNvPr id="0" name=""/>
        <dsp:cNvSpPr/>
      </dsp:nvSpPr>
      <dsp:spPr>
        <a:xfrm rot="2829178">
          <a:off x="1227508" y="2713773"/>
          <a:ext cx="79241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792418" y="135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603907" y="2707475"/>
        <a:ext cx="39620" cy="39620"/>
      </dsp:txXfrm>
    </dsp:sp>
    <dsp:sp modelId="{796FA4FE-03BC-4847-A604-7F122BBEEFB6}">
      <dsp:nvSpPr>
        <dsp:cNvPr id="0" name=""/>
        <dsp:cNvSpPr/>
      </dsp:nvSpPr>
      <dsp:spPr>
        <a:xfrm>
          <a:off x="1893157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 err="1"/>
            <a:t>Anomalib</a:t>
          </a:r>
          <a:endParaRPr lang="zh-TW" altLang="en-US" sz="1800" kern="1200" dirty="0"/>
        </a:p>
      </dsp:txBody>
      <dsp:txXfrm>
        <a:off x="1912886" y="2700705"/>
        <a:ext cx="1307738" cy="634140"/>
      </dsp:txXfrm>
    </dsp:sp>
    <dsp:sp modelId="{F4B56C47-820F-4B90-834E-FD4FA5249A59}">
      <dsp:nvSpPr>
        <dsp:cNvPr id="0" name=""/>
        <dsp:cNvSpPr/>
      </dsp:nvSpPr>
      <dsp:spPr>
        <a:xfrm>
          <a:off x="3240354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6321" y="3004303"/>
        <a:ext cx="26943" cy="26943"/>
      </dsp:txXfrm>
    </dsp:sp>
    <dsp:sp modelId="{456478E6-C83D-4FDE-B3B9-EC36D69A4E96}">
      <dsp:nvSpPr>
        <dsp:cNvPr id="0" name=""/>
        <dsp:cNvSpPr/>
      </dsp:nvSpPr>
      <dsp:spPr>
        <a:xfrm>
          <a:off x="3779232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HSV</a:t>
          </a:r>
          <a:endParaRPr lang="zh-TW" altLang="en-US" sz="1800" kern="1200" dirty="0"/>
        </a:p>
      </dsp:txBody>
      <dsp:txXfrm>
        <a:off x="3798961" y="2700705"/>
        <a:ext cx="1307738" cy="634140"/>
      </dsp:txXfrm>
    </dsp:sp>
    <dsp:sp modelId="{AF6DAE96-BBBB-4453-8BF7-D7A802010EAC}">
      <dsp:nvSpPr>
        <dsp:cNvPr id="0" name=""/>
        <dsp:cNvSpPr/>
      </dsp:nvSpPr>
      <dsp:spPr>
        <a:xfrm>
          <a:off x="5126429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3004303"/>
        <a:ext cx="26943" cy="26943"/>
      </dsp:txXfrm>
    </dsp:sp>
    <dsp:sp modelId="{8B503396-1389-4717-8343-98D20B4C8100}">
      <dsp:nvSpPr>
        <dsp:cNvPr id="0" name=""/>
        <dsp:cNvSpPr/>
      </dsp:nvSpPr>
      <dsp:spPr>
        <a:xfrm>
          <a:off x="5665308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If YOLO Detect</a:t>
          </a:r>
          <a:endParaRPr lang="zh-TW" altLang="en-US" sz="1800" kern="1200" dirty="0"/>
        </a:p>
      </dsp:txBody>
      <dsp:txXfrm>
        <a:off x="5685037" y="2700705"/>
        <a:ext cx="1307738" cy="634140"/>
      </dsp:txXfrm>
    </dsp:sp>
    <dsp:sp modelId="{69B659C2-D6B0-4E14-9229-5B9E5BE0E1C4}">
      <dsp:nvSpPr>
        <dsp:cNvPr id="0" name=""/>
        <dsp:cNvSpPr/>
      </dsp:nvSpPr>
      <dsp:spPr>
        <a:xfrm>
          <a:off x="7012505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7268472" y="3004303"/>
        <a:ext cx="26943" cy="26943"/>
      </dsp:txXfrm>
    </dsp:sp>
    <dsp:sp modelId="{3000BD00-E74D-4C6D-8CCE-560BED714ECC}">
      <dsp:nvSpPr>
        <dsp:cNvPr id="0" name=""/>
        <dsp:cNvSpPr/>
      </dsp:nvSpPr>
      <dsp:spPr>
        <a:xfrm>
          <a:off x="7551383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Chipping</a:t>
          </a:r>
          <a:endParaRPr lang="zh-TW" altLang="en-US" sz="1800" kern="1200" dirty="0"/>
        </a:p>
      </dsp:txBody>
      <dsp:txXfrm>
        <a:off x="7571112" y="2700705"/>
        <a:ext cx="1307738" cy="634140"/>
      </dsp:txXfrm>
    </dsp:sp>
    <dsp:sp modelId="{C4BDE378-80D4-4F9E-9E07-F492B12CB760}">
      <dsp:nvSpPr>
        <dsp:cNvPr id="0" name=""/>
        <dsp:cNvSpPr/>
      </dsp:nvSpPr>
      <dsp:spPr>
        <a:xfrm>
          <a:off x="8898580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154548" y="3004303"/>
        <a:ext cx="26943" cy="26943"/>
      </dsp:txXfrm>
    </dsp:sp>
    <dsp:sp modelId="{470A9A44-6C3F-40CB-AF9E-7B534F0FDDFA}">
      <dsp:nvSpPr>
        <dsp:cNvPr id="0" name=""/>
        <dsp:cNvSpPr/>
      </dsp:nvSpPr>
      <dsp:spPr>
        <a:xfrm>
          <a:off x="9437459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9457188" y="2700705"/>
        <a:ext cx="1307738" cy="634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7E690-B6CC-466F-85FF-38ED160AE93A}">
      <dsp:nvSpPr>
        <dsp:cNvPr id="0" name=""/>
        <dsp:cNvSpPr/>
      </dsp:nvSpPr>
      <dsp:spPr>
        <a:xfrm>
          <a:off x="3332922" y="1282106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572424" y="1325144"/>
        <a:ext cx="26821" cy="5364"/>
      </dsp:txXfrm>
    </dsp:sp>
    <dsp:sp modelId="{D134649E-BCAB-428C-8976-C0307943D988}">
      <dsp:nvSpPr>
        <dsp:cNvPr id="0" name=""/>
        <dsp:cNvSpPr/>
      </dsp:nvSpPr>
      <dsp:spPr>
        <a:xfrm>
          <a:off x="2177" y="628143"/>
          <a:ext cx="3332545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Put Valve Core on Vibrating Plate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7" y="628143"/>
        <a:ext cx="3332545" cy="1399366"/>
      </dsp:txXfrm>
    </dsp:sp>
    <dsp:sp modelId="{170C0493-DE6B-44F4-A264-648FF9B6E5C5}">
      <dsp:nvSpPr>
        <dsp:cNvPr id="0" name=""/>
        <dsp:cNvSpPr/>
      </dsp:nvSpPr>
      <dsp:spPr>
        <a:xfrm>
          <a:off x="6201624" y="1282106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441126" y="1325144"/>
        <a:ext cx="26821" cy="5364"/>
      </dsp:txXfrm>
    </dsp:sp>
    <dsp:sp modelId="{BF04614F-F09D-423F-A43B-27670273B914}">
      <dsp:nvSpPr>
        <dsp:cNvPr id="0" name=""/>
        <dsp:cNvSpPr/>
      </dsp:nvSpPr>
      <dsp:spPr>
        <a:xfrm>
          <a:off x="3871146" y="62814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User Sets GUI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71146" y="628143"/>
        <a:ext cx="2332278" cy="1399366"/>
      </dsp:txXfrm>
    </dsp:sp>
    <dsp:sp modelId="{76DDBB5A-0000-4388-9E2E-0271ED19D16F}">
      <dsp:nvSpPr>
        <dsp:cNvPr id="0" name=""/>
        <dsp:cNvSpPr/>
      </dsp:nvSpPr>
      <dsp:spPr>
        <a:xfrm>
          <a:off x="1168316" y="2025710"/>
          <a:ext cx="6737671" cy="505823"/>
        </a:xfrm>
        <a:custGeom>
          <a:avLst/>
          <a:gdLst/>
          <a:ahLst/>
          <a:cxnLst/>
          <a:rect l="0" t="0" r="0" b="0"/>
          <a:pathLst>
            <a:path>
              <a:moveTo>
                <a:pt x="6737671" y="0"/>
              </a:moveTo>
              <a:lnTo>
                <a:pt x="6737671" y="270011"/>
              </a:lnTo>
              <a:lnTo>
                <a:pt x="0" y="270011"/>
              </a:lnTo>
              <a:lnTo>
                <a:pt x="0" y="505823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368177" y="2275939"/>
        <a:ext cx="337949" cy="5364"/>
      </dsp:txXfrm>
    </dsp:sp>
    <dsp:sp modelId="{F87BB90D-A301-4123-B9D0-54915D50AA19}">
      <dsp:nvSpPr>
        <dsp:cNvPr id="0" name=""/>
        <dsp:cNvSpPr/>
      </dsp:nvSpPr>
      <dsp:spPr>
        <a:xfrm>
          <a:off x="6739848" y="62814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AI Decides if Reverse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9848" y="628143"/>
        <a:ext cx="2332278" cy="1399366"/>
      </dsp:txXfrm>
    </dsp:sp>
    <dsp:sp modelId="{B7B2F025-2151-4E4E-88DD-0073AA08D143}">
      <dsp:nvSpPr>
        <dsp:cNvPr id="0" name=""/>
        <dsp:cNvSpPr/>
      </dsp:nvSpPr>
      <dsp:spPr>
        <a:xfrm>
          <a:off x="2332655" y="3217897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2572156" y="3260935"/>
        <a:ext cx="26821" cy="5364"/>
      </dsp:txXfrm>
    </dsp:sp>
    <dsp:sp modelId="{D7D77EFC-D2EE-47E0-89DA-97CC994C2DC7}">
      <dsp:nvSpPr>
        <dsp:cNvPr id="0" name=""/>
        <dsp:cNvSpPr/>
      </dsp:nvSpPr>
      <dsp:spPr>
        <a:xfrm>
          <a:off x="2177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First Side Decides if OK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7" y="2563933"/>
        <a:ext cx="2332278" cy="1399366"/>
      </dsp:txXfrm>
    </dsp:sp>
    <dsp:sp modelId="{F5F42A13-4817-4A09-82BE-3D75D6B505E0}">
      <dsp:nvSpPr>
        <dsp:cNvPr id="0" name=""/>
        <dsp:cNvSpPr/>
      </dsp:nvSpPr>
      <dsp:spPr>
        <a:xfrm>
          <a:off x="5201357" y="3217897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440858" y="3260935"/>
        <a:ext cx="26821" cy="5364"/>
      </dsp:txXfrm>
    </dsp:sp>
    <dsp:sp modelId="{E0375179-E4B4-45A4-B4C9-0CFD92B26AED}">
      <dsp:nvSpPr>
        <dsp:cNvPr id="0" name=""/>
        <dsp:cNvSpPr/>
      </dsp:nvSpPr>
      <dsp:spPr>
        <a:xfrm>
          <a:off x="2870879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Second Side Decides if OK</a:t>
          </a:r>
          <a:endParaRPr lang="zh-TW" altLang="en-US" sz="2500" kern="1200" dirty="0"/>
        </a:p>
      </dsp:txBody>
      <dsp:txXfrm>
        <a:off x="2870879" y="2563933"/>
        <a:ext cx="2332278" cy="1399366"/>
      </dsp:txXfrm>
    </dsp:sp>
    <dsp:sp modelId="{941ACACC-0E18-47BC-B5EC-20C7522FE93B}">
      <dsp:nvSpPr>
        <dsp:cNvPr id="0" name=""/>
        <dsp:cNvSpPr/>
      </dsp:nvSpPr>
      <dsp:spPr>
        <a:xfrm>
          <a:off x="8070059" y="3217897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309560" y="3260935"/>
        <a:ext cx="26821" cy="5364"/>
      </dsp:txXfrm>
    </dsp:sp>
    <dsp:sp modelId="{DDBDFFF3-B0C6-4B6F-BE1B-67C8A145D48E}">
      <dsp:nvSpPr>
        <dsp:cNvPr id="0" name=""/>
        <dsp:cNvSpPr/>
      </dsp:nvSpPr>
      <dsp:spPr>
        <a:xfrm>
          <a:off x="5739581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PLC Control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39581" y="2563933"/>
        <a:ext cx="2332278" cy="1399366"/>
      </dsp:txXfrm>
    </dsp:sp>
    <dsp:sp modelId="{08DDC9BE-3989-4B99-87D3-BC46E2D28F12}">
      <dsp:nvSpPr>
        <dsp:cNvPr id="0" name=""/>
        <dsp:cNvSpPr/>
      </dsp:nvSpPr>
      <dsp:spPr>
        <a:xfrm>
          <a:off x="8608283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Push Them on Right Site</a:t>
          </a:r>
          <a:endParaRPr lang="zh-TW" altLang="en-US" sz="2500" kern="1200" dirty="0"/>
        </a:p>
      </dsp:txBody>
      <dsp:txXfrm>
        <a:off x="8608283" y="2563933"/>
        <a:ext cx="2332278" cy="139936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D7CA0-6597-425B-91E0-B6B619024430}">
      <dsp:nvSpPr>
        <dsp:cNvPr id="0" name=""/>
        <dsp:cNvSpPr/>
      </dsp:nvSpPr>
      <dsp:spPr>
        <a:xfrm>
          <a:off x="7081" y="2099997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Preprocessed Image</a:t>
          </a:r>
          <a:endParaRPr lang="zh-TW" altLang="en-US" sz="1800" kern="1200" dirty="0"/>
        </a:p>
      </dsp:txBody>
      <dsp:txXfrm>
        <a:off x="26810" y="2119726"/>
        <a:ext cx="1307738" cy="634140"/>
      </dsp:txXfrm>
    </dsp:sp>
    <dsp:sp modelId="{1F439761-A227-4AAE-8E26-C9FC2ECB47EF}">
      <dsp:nvSpPr>
        <dsp:cNvPr id="0" name=""/>
        <dsp:cNvSpPr/>
      </dsp:nvSpPr>
      <dsp:spPr>
        <a:xfrm rot="18770822">
          <a:off x="1227508" y="2132794"/>
          <a:ext cx="79241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792418" y="135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603907" y="2126497"/>
        <a:ext cx="39620" cy="39620"/>
      </dsp:txXfrm>
    </dsp:sp>
    <dsp:sp modelId="{0E124AB0-9D50-4FE4-89BE-7AA8E369359B}">
      <dsp:nvSpPr>
        <dsp:cNvPr id="0" name=""/>
        <dsp:cNvSpPr/>
      </dsp:nvSpPr>
      <dsp:spPr>
        <a:xfrm>
          <a:off x="1893157" y="1519019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/>
            <a:t>YOLOv5</a:t>
          </a:r>
          <a:endParaRPr lang="zh-TW" altLang="en-US" sz="1800" kern="1200" dirty="0"/>
        </a:p>
      </dsp:txBody>
      <dsp:txXfrm>
        <a:off x="1912886" y="1538748"/>
        <a:ext cx="1307738" cy="634140"/>
      </dsp:txXfrm>
    </dsp:sp>
    <dsp:sp modelId="{5A2AAF4E-574E-494A-B156-67BD72F0E391}">
      <dsp:nvSpPr>
        <dsp:cNvPr id="0" name=""/>
        <dsp:cNvSpPr/>
      </dsp:nvSpPr>
      <dsp:spPr>
        <a:xfrm rot="19457599">
          <a:off x="3177977" y="1648645"/>
          <a:ext cx="663631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663631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3202" y="1645568"/>
        <a:ext cx="33181" cy="33181"/>
      </dsp:txXfrm>
    </dsp:sp>
    <dsp:sp modelId="{2C0AD9F6-B520-4C9B-AFBF-C48A6FB69D4F}">
      <dsp:nvSpPr>
        <dsp:cNvPr id="0" name=""/>
        <dsp:cNvSpPr/>
      </dsp:nvSpPr>
      <dsp:spPr>
        <a:xfrm>
          <a:off x="3779232" y="1131700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Spot</a:t>
          </a:r>
          <a:endParaRPr lang="zh-TW" altLang="en-US" sz="1800" kern="1200" dirty="0"/>
        </a:p>
      </dsp:txBody>
      <dsp:txXfrm>
        <a:off x="3798961" y="1151429"/>
        <a:ext cx="1307738" cy="634140"/>
      </dsp:txXfrm>
    </dsp:sp>
    <dsp:sp modelId="{431DE124-AF0B-4D02-8B23-47A65FBF1DF6}">
      <dsp:nvSpPr>
        <dsp:cNvPr id="0" name=""/>
        <dsp:cNvSpPr/>
      </dsp:nvSpPr>
      <dsp:spPr>
        <a:xfrm>
          <a:off x="5126429" y="1454986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1455027"/>
        <a:ext cx="26943" cy="26943"/>
      </dsp:txXfrm>
    </dsp:sp>
    <dsp:sp modelId="{F572CFC8-39C4-405C-8A6A-DB7B448ACC2F}">
      <dsp:nvSpPr>
        <dsp:cNvPr id="0" name=""/>
        <dsp:cNvSpPr/>
      </dsp:nvSpPr>
      <dsp:spPr>
        <a:xfrm>
          <a:off x="5665308" y="1131700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5685037" y="1151429"/>
        <a:ext cx="1307738" cy="634140"/>
      </dsp:txXfrm>
    </dsp:sp>
    <dsp:sp modelId="{1ED0B865-0E00-4B67-877D-A379E82BFCEA}">
      <dsp:nvSpPr>
        <dsp:cNvPr id="0" name=""/>
        <dsp:cNvSpPr/>
      </dsp:nvSpPr>
      <dsp:spPr>
        <a:xfrm rot="2142401">
          <a:off x="3177977" y="2035964"/>
          <a:ext cx="663631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663631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3202" y="2032887"/>
        <a:ext cx="33181" cy="33181"/>
      </dsp:txXfrm>
    </dsp:sp>
    <dsp:sp modelId="{B3E2B59A-EC53-41B4-9B21-8648D2EEDA76}">
      <dsp:nvSpPr>
        <dsp:cNvPr id="0" name=""/>
        <dsp:cNvSpPr/>
      </dsp:nvSpPr>
      <dsp:spPr>
        <a:xfrm>
          <a:off x="3779232" y="1906338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Crack</a:t>
          </a:r>
          <a:endParaRPr lang="zh-TW" altLang="en-US" sz="1800" kern="1200" dirty="0"/>
        </a:p>
      </dsp:txBody>
      <dsp:txXfrm>
        <a:off x="3798961" y="1926067"/>
        <a:ext cx="1307738" cy="634140"/>
      </dsp:txXfrm>
    </dsp:sp>
    <dsp:sp modelId="{97AE436E-D9EA-4B7F-96B9-BCDFBA09A336}">
      <dsp:nvSpPr>
        <dsp:cNvPr id="0" name=""/>
        <dsp:cNvSpPr/>
      </dsp:nvSpPr>
      <dsp:spPr>
        <a:xfrm>
          <a:off x="5126429" y="2229624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2229665"/>
        <a:ext cx="26943" cy="26943"/>
      </dsp:txXfrm>
    </dsp:sp>
    <dsp:sp modelId="{FF3834CF-2F97-4DB6-BEF7-88AB4AB936EA}">
      <dsp:nvSpPr>
        <dsp:cNvPr id="0" name=""/>
        <dsp:cNvSpPr/>
      </dsp:nvSpPr>
      <dsp:spPr>
        <a:xfrm>
          <a:off x="5665308" y="1906338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5685037" y="1926067"/>
        <a:ext cx="1307738" cy="634140"/>
      </dsp:txXfrm>
    </dsp:sp>
    <dsp:sp modelId="{9EC5163A-5D51-4FA2-A7E6-7756CF30543A}">
      <dsp:nvSpPr>
        <dsp:cNvPr id="0" name=""/>
        <dsp:cNvSpPr/>
      </dsp:nvSpPr>
      <dsp:spPr>
        <a:xfrm rot="2829178">
          <a:off x="1227508" y="2713773"/>
          <a:ext cx="79241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792418" y="135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603907" y="2707475"/>
        <a:ext cx="39620" cy="39620"/>
      </dsp:txXfrm>
    </dsp:sp>
    <dsp:sp modelId="{796FA4FE-03BC-4847-A604-7F122BBEEFB6}">
      <dsp:nvSpPr>
        <dsp:cNvPr id="0" name=""/>
        <dsp:cNvSpPr/>
      </dsp:nvSpPr>
      <dsp:spPr>
        <a:xfrm>
          <a:off x="1893157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 err="1"/>
            <a:t>Anomalib</a:t>
          </a:r>
          <a:endParaRPr lang="zh-TW" altLang="en-US" sz="1800" kern="1200" dirty="0"/>
        </a:p>
      </dsp:txBody>
      <dsp:txXfrm>
        <a:off x="1912886" y="2700705"/>
        <a:ext cx="1307738" cy="634140"/>
      </dsp:txXfrm>
    </dsp:sp>
    <dsp:sp modelId="{F4B56C47-820F-4B90-834E-FD4FA5249A59}">
      <dsp:nvSpPr>
        <dsp:cNvPr id="0" name=""/>
        <dsp:cNvSpPr/>
      </dsp:nvSpPr>
      <dsp:spPr>
        <a:xfrm>
          <a:off x="3240354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6321" y="3004303"/>
        <a:ext cx="26943" cy="26943"/>
      </dsp:txXfrm>
    </dsp:sp>
    <dsp:sp modelId="{456478E6-C83D-4FDE-B3B9-EC36D69A4E96}">
      <dsp:nvSpPr>
        <dsp:cNvPr id="0" name=""/>
        <dsp:cNvSpPr/>
      </dsp:nvSpPr>
      <dsp:spPr>
        <a:xfrm>
          <a:off x="3779232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HSV</a:t>
          </a:r>
          <a:endParaRPr lang="zh-TW" altLang="en-US" sz="1800" kern="1200" dirty="0"/>
        </a:p>
      </dsp:txBody>
      <dsp:txXfrm>
        <a:off x="3798961" y="2700705"/>
        <a:ext cx="1307738" cy="634140"/>
      </dsp:txXfrm>
    </dsp:sp>
    <dsp:sp modelId="{AF6DAE96-BBBB-4453-8BF7-D7A802010EAC}">
      <dsp:nvSpPr>
        <dsp:cNvPr id="0" name=""/>
        <dsp:cNvSpPr/>
      </dsp:nvSpPr>
      <dsp:spPr>
        <a:xfrm>
          <a:off x="5126429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3004303"/>
        <a:ext cx="26943" cy="26943"/>
      </dsp:txXfrm>
    </dsp:sp>
    <dsp:sp modelId="{8B503396-1389-4717-8343-98D20B4C8100}">
      <dsp:nvSpPr>
        <dsp:cNvPr id="0" name=""/>
        <dsp:cNvSpPr/>
      </dsp:nvSpPr>
      <dsp:spPr>
        <a:xfrm>
          <a:off x="5665308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If YOLO Detect</a:t>
          </a:r>
          <a:endParaRPr lang="zh-TW" altLang="en-US" sz="1800" kern="1200" dirty="0"/>
        </a:p>
      </dsp:txBody>
      <dsp:txXfrm>
        <a:off x="5685037" y="2700705"/>
        <a:ext cx="1307738" cy="634140"/>
      </dsp:txXfrm>
    </dsp:sp>
    <dsp:sp modelId="{69B659C2-D6B0-4E14-9229-5B9E5BE0E1C4}">
      <dsp:nvSpPr>
        <dsp:cNvPr id="0" name=""/>
        <dsp:cNvSpPr/>
      </dsp:nvSpPr>
      <dsp:spPr>
        <a:xfrm>
          <a:off x="7012505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7268472" y="3004303"/>
        <a:ext cx="26943" cy="26943"/>
      </dsp:txXfrm>
    </dsp:sp>
    <dsp:sp modelId="{3000BD00-E74D-4C6D-8CCE-560BED714ECC}">
      <dsp:nvSpPr>
        <dsp:cNvPr id="0" name=""/>
        <dsp:cNvSpPr/>
      </dsp:nvSpPr>
      <dsp:spPr>
        <a:xfrm>
          <a:off x="7551383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Chipping</a:t>
          </a:r>
          <a:endParaRPr lang="zh-TW" altLang="en-US" sz="1800" kern="1200" dirty="0"/>
        </a:p>
      </dsp:txBody>
      <dsp:txXfrm>
        <a:off x="7571112" y="2700705"/>
        <a:ext cx="1307738" cy="634140"/>
      </dsp:txXfrm>
    </dsp:sp>
    <dsp:sp modelId="{C4BDE378-80D4-4F9E-9E07-F492B12CB760}">
      <dsp:nvSpPr>
        <dsp:cNvPr id="0" name=""/>
        <dsp:cNvSpPr/>
      </dsp:nvSpPr>
      <dsp:spPr>
        <a:xfrm>
          <a:off x="8898580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154548" y="3004303"/>
        <a:ext cx="26943" cy="26943"/>
      </dsp:txXfrm>
    </dsp:sp>
    <dsp:sp modelId="{470A9A44-6C3F-40CB-AF9E-7B534F0FDDFA}">
      <dsp:nvSpPr>
        <dsp:cNvPr id="0" name=""/>
        <dsp:cNvSpPr/>
      </dsp:nvSpPr>
      <dsp:spPr>
        <a:xfrm>
          <a:off x="9437459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9457188" y="2700705"/>
        <a:ext cx="1307738" cy="63414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D7CA0-6597-425B-91E0-B6B619024430}">
      <dsp:nvSpPr>
        <dsp:cNvPr id="0" name=""/>
        <dsp:cNvSpPr/>
      </dsp:nvSpPr>
      <dsp:spPr>
        <a:xfrm>
          <a:off x="7081" y="2099997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Preprocessed Image</a:t>
          </a:r>
          <a:endParaRPr lang="zh-TW" altLang="en-US" sz="1800" kern="1200" dirty="0"/>
        </a:p>
      </dsp:txBody>
      <dsp:txXfrm>
        <a:off x="26810" y="2119726"/>
        <a:ext cx="1307738" cy="634140"/>
      </dsp:txXfrm>
    </dsp:sp>
    <dsp:sp modelId="{1F439761-A227-4AAE-8E26-C9FC2ECB47EF}">
      <dsp:nvSpPr>
        <dsp:cNvPr id="0" name=""/>
        <dsp:cNvSpPr/>
      </dsp:nvSpPr>
      <dsp:spPr>
        <a:xfrm rot="18770822">
          <a:off x="1227508" y="2132794"/>
          <a:ext cx="79241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792418" y="135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603907" y="2126497"/>
        <a:ext cx="39620" cy="39620"/>
      </dsp:txXfrm>
    </dsp:sp>
    <dsp:sp modelId="{0E124AB0-9D50-4FE4-89BE-7AA8E369359B}">
      <dsp:nvSpPr>
        <dsp:cNvPr id="0" name=""/>
        <dsp:cNvSpPr/>
      </dsp:nvSpPr>
      <dsp:spPr>
        <a:xfrm>
          <a:off x="1893157" y="1519019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/>
            <a:t>YOLOv5</a:t>
          </a:r>
          <a:endParaRPr lang="zh-TW" altLang="en-US" sz="1800" kern="1200" dirty="0"/>
        </a:p>
      </dsp:txBody>
      <dsp:txXfrm>
        <a:off x="1912886" y="1538748"/>
        <a:ext cx="1307738" cy="634140"/>
      </dsp:txXfrm>
    </dsp:sp>
    <dsp:sp modelId="{5A2AAF4E-574E-494A-B156-67BD72F0E391}">
      <dsp:nvSpPr>
        <dsp:cNvPr id="0" name=""/>
        <dsp:cNvSpPr/>
      </dsp:nvSpPr>
      <dsp:spPr>
        <a:xfrm rot="19457599">
          <a:off x="3177977" y="1648645"/>
          <a:ext cx="663631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663631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3202" y="1645568"/>
        <a:ext cx="33181" cy="33181"/>
      </dsp:txXfrm>
    </dsp:sp>
    <dsp:sp modelId="{2C0AD9F6-B520-4C9B-AFBF-C48A6FB69D4F}">
      <dsp:nvSpPr>
        <dsp:cNvPr id="0" name=""/>
        <dsp:cNvSpPr/>
      </dsp:nvSpPr>
      <dsp:spPr>
        <a:xfrm>
          <a:off x="3779232" y="1131700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Spot</a:t>
          </a:r>
          <a:endParaRPr lang="zh-TW" altLang="en-US" sz="1800" kern="1200" dirty="0"/>
        </a:p>
      </dsp:txBody>
      <dsp:txXfrm>
        <a:off x="3798961" y="1151429"/>
        <a:ext cx="1307738" cy="634140"/>
      </dsp:txXfrm>
    </dsp:sp>
    <dsp:sp modelId="{431DE124-AF0B-4D02-8B23-47A65FBF1DF6}">
      <dsp:nvSpPr>
        <dsp:cNvPr id="0" name=""/>
        <dsp:cNvSpPr/>
      </dsp:nvSpPr>
      <dsp:spPr>
        <a:xfrm>
          <a:off x="5126429" y="1454986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1455027"/>
        <a:ext cx="26943" cy="26943"/>
      </dsp:txXfrm>
    </dsp:sp>
    <dsp:sp modelId="{F572CFC8-39C4-405C-8A6A-DB7B448ACC2F}">
      <dsp:nvSpPr>
        <dsp:cNvPr id="0" name=""/>
        <dsp:cNvSpPr/>
      </dsp:nvSpPr>
      <dsp:spPr>
        <a:xfrm>
          <a:off x="5665308" y="1131700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5685037" y="1151429"/>
        <a:ext cx="1307738" cy="634140"/>
      </dsp:txXfrm>
    </dsp:sp>
    <dsp:sp modelId="{1ED0B865-0E00-4B67-877D-A379E82BFCEA}">
      <dsp:nvSpPr>
        <dsp:cNvPr id="0" name=""/>
        <dsp:cNvSpPr/>
      </dsp:nvSpPr>
      <dsp:spPr>
        <a:xfrm rot="2142401">
          <a:off x="3177977" y="2035964"/>
          <a:ext cx="663631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663631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3202" y="2032887"/>
        <a:ext cx="33181" cy="33181"/>
      </dsp:txXfrm>
    </dsp:sp>
    <dsp:sp modelId="{B3E2B59A-EC53-41B4-9B21-8648D2EEDA76}">
      <dsp:nvSpPr>
        <dsp:cNvPr id="0" name=""/>
        <dsp:cNvSpPr/>
      </dsp:nvSpPr>
      <dsp:spPr>
        <a:xfrm>
          <a:off x="3779232" y="1906338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Crack</a:t>
          </a:r>
          <a:endParaRPr lang="zh-TW" altLang="en-US" sz="1800" kern="1200" dirty="0"/>
        </a:p>
      </dsp:txBody>
      <dsp:txXfrm>
        <a:off x="3798961" y="1926067"/>
        <a:ext cx="1307738" cy="634140"/>
      </dsp:txXfrm>
    </dsp:sp>
    <dsp:sp modelId="{97AE436E-D9EA-4B7F-96B9-BCDFBA09A336}">
      <dsp:nvSpPr>
        <dsp:cNvPr id="0" name=""/>
        <dsp:cNvSpPr/>
      </dsp:nvSpPr>
      <dsp:spPr>
        <a:xfrm>
          <a:off x="5126429" y="2229624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2229665"/>
        <a:ext cx="26943" cy="26943"/>
      </dsp:txXfrm>
    </dsp:sp>
    <dsp:sp modelId="{FF3834CF-2F97-4DB6-BEF7-88AB4AB936EA}">
      <dsp:nvSpPr>
        <dsp:cNvPr id="0" name=""/>
        <dsp:cNvSpPr/>
      </dsp:nvSpPr>
      <dsp:spPr>
        <a:xfrm>
          <a:off x="5665308" y="1906338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5685037" y="1926067"/>
        <a:ext cx="1307738" cy="634140"/>
      </dsp:txXfrm>
    </dsp:sp>
    <dsp:sp modelId="{9EC5163A-5D51-4FA2-A7E6-7756CF30543A}">
      <dsp:nvSpPr>
        <dsp:cNvPr id="0" name=""/>
        <dsp:cNvSpPr/>
      </dsp:nvSpPr>
      <dsp:spPr>
        <a:xfrm rot="2829178">
          <a:off x="1227508" y="2713773"/>
          <a:ext cx="79241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792418" y="135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603907" y="2707475"/>
        <a:ext cx="39620" cy="39620"/>
      </dsp:txXfrm>
    </dsp:sp>
    <dsp:sp modelId="{796FA4FE-03BC-4847-A604-7F122BBEEFB6}">
      <dsp:nvSpPr>
        <dsp:cNvPr id="0" name=""/>
        <dsp:cNvSpPr/>
      </dsp:nvSpPr>
      <dsp:spPr>
        <a:xfrm>
          <a:off x="1893157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 err="1"/>
            <a:t>Anomalib</a:t>
          </a:r>
          <a:endParaRPr lang="zh-TW" altLang="en-US" sz="1800" kern="1200" dirty="0"/>
        </a:p>
      </dsp:txBody>
      <dsp:txXfrm>
        <a:off x="1912886" y="2700705"/>
        <a:ext cx="1307738" cy="634140"/>
      </dsp:txXfrm>
    </dsp:sp>
    <dsp:sp modelId="{F4B56C47-820F-4B90-834E-FD4FA5249A59}">
      <dsp:nvSpPr>
        <dsp:cNvPr id="0" name=""/>
        <dsp:cNvSpPr/>
      </dsp:nvSpPr>
      <dsp:spPr>
        <a:xfrm>
          <a:off x="3240354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6321" y="3004303"/>
        <a:ext cx="26943" cy="26943"/>
      </dsp:txXfrm>
    </dsp:sp>
    <dsp:sp modelId="{456478E6-C83D-4FDE-B3B9-EC36D69A4E96}">
      <dsp:nvSpPr>
        <dsp:cNvPr id="0" name=""/>
        <dsp:cNvSpPr/>
      </dsp:nvSpPr>
      <dsp:spPr>
        <a:xfrm>
          <a:off x="3779232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HSV</a:t>
          </a:r>
          <a:endParaRPr lang="zh-TW" altLang="en-US" sz="1800" kern="1200" dirty="0"/>
        </a:p>
      </dsp:txBody>
      <dsp:txXfrm>
        <a:off x="3798961" y="2700705"/>
        <a:ext cx="1307738" cy="634140"/>
      </dsp:txXfrm>
    </dsp:sp>
    <dsp:sp modelId="{AF6DAE96-BBBB-4453-8BF7-D7A802010EAC}">
      <dsp:nvSpPr>
        <dsp:cNvPr id="0" name=""/>
        <dsp:cNvSpPr/>
      </dsp:nvSpPr>
      <dsp:spPr>
        <a:xfrm>
          <a:off x="5126429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3004303"/>
        <a:ext cx="26943" cy="26943"/>
      </dsp:txXfrm>
    </dsp:sp>
    <dsp:sp modelId="{8B503396-1389-4717-8343-98D20B4C8100}">
      <dsp:nvSpPr>
        <dsp:cNvPr id="0" name=""/>
        <dsp:cNvSpPr/>
      </dsp:nvSpPr>
      <dsp:spPr>
        <a:xfrm>
          <a:off x="5665308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If YOLO Detect</a:t>
          </a:r>
          <a:endParaRPr lang="zh-TW" altLang="en-US" sz="1800" kern="1200" dirty="0"/>
        </a:p>
      </dsp:txBody>
      <dsp:txXfrm>
        <a:off x="5685037" y="2700705"/>
        <a:ext cx="1307738" cy="634140"/>
      </dsp:txXfrm>
    </dsp:sp>
    <dsp:sp modelId="{69B659C2-D6B0-4E14-9229-5B9E5BE0E1C4}">
      <dsp:nvSpPr>
        <dsp:cNvPr id="0" name=""/>
        <dsp:cNvSpPr/>
      </dsp:nvSpPr>
      <dsp:spPr>
        <a:xfrm>
          <a:off x="7012505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7268472" y="3004303"/>
        <a:ext cx="26943" cy="26943"/>
      </dsp:txXfrm>
    </dsp:sp>
    <dsp:sp modelId="{3000BD00-E74D-4C6D-8CCE-560BED714ECC}">
      <dsp:nvSpPr>
        <dsp:cNvPr id="0" name=""/>
        <dsp:cNvSpPr/>
      </dsp:nvSpPr>
      <dsp:spPr>
        <a:xfrm>
          <a:off x="7551383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Chipping</a:t>
          </a:r>
          <a:endParaRPr lang="zh-TW" altLang="en-US" sz="1800" kern="1200" dirty="0"/>
        </a:p>
      </dsp:txBody>
      <dsp:txXfrm>
        <a:off x="7571112" y="2700705"/>
        <a:ext cx="1307738" cy="634140"/>
      </dsp:txXfrm>
    </dsp:sp>
    <dsp:sp modelId="{C4BDE378-80D4-4F9E-9E07-F492B12CB760}">
      <dsp:nvSpPr>
        <dsp:cNvPr id="0" name=""/>
        <dsp:cNvSpPr/>
      </dsp:nvSpPr>
      <dsp:spPr>
        <a:xfrm>
          <a:off x="8898580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154548" y="3004303"/>
        <a:ext cx="26943" cy="26943"/>
      </dsp:txXfrm>
    </dsp:sp>
    <dsp:sp modelId="{470A9A44-6C3F-40CB-AF9E-7B534F0FDDFA}">
      <dsp:nvSpPr>
        <dsp:cNvPr id="0" name=""/>
        <dsp:cNvSpPr/>
      </dsp:nvSpPr>
      <dsp:spPr>
        <a:xfrm>
          <a:off x="9437459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9457188" y="2700705"/>
        <a:ext cx="1307738" cy="63414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D7CA0-6597-425B-91E0-B6B619024430}">
      <dsp:nvSpPr>
        <dsp:cNvPr id="0" name=""/>
        <dsp:cNvSpPr/>
      </dsp:nvSpPr>
      <dsp:spPr>
        <a:xfrm>
          <a:off x="7081" y="2099997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Preprocessed Image</a:t>
          </a:r>
          <a:endParaRPr lang="zh-TW" altLang="en-US" sz="1800" kern="1200" dirty="0"/>
        </a:p>
      </dsp:txBody>
      <dsp:txXfrm>
        <a:off x="26810" y="2119726"/>
        <a:ext cx="1307738" cy="634140"/>
      </dsp:txXfrm>
    </dsp:sp>
    <dsp:sp modelId="{1F439761-A227-4AAE-8E26-C9FC2ECB47EF}">
      <dsp:nvSpPr>
        <dsp:cNvPr id="0" name=""/>
        <dsp:cNvSpPr/>
      </dsp:nvSpPr>
      <dsp:spPr>
        <a:xfrm rot="18770822">
          <a:off x="1227508" y="2132794"/>
          <a:ext cx="79241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792418" y="135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603907" y="2126497"/>
        <a:ext cx="39620" cy="39620"/>
      </dsp:txXfrm>
    </dsp:sp>
    <dsp:sp modelId="{0E124AB0-9D50-4FE4-89BE-7AA8E369359B}">
      <dsp:nvSpPr>
        <dsp:cNvPr id="0" name=""/>
        <dsp:cNvSpPr/>
      </dsp:nvSpPr>
      <dsp:spPr>
        <a:xfrm>
          <a:off x="1893157" y="1519019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/>
            <a:t>YOLOv5</a:t>
          </a:r>
          <a:endParaRPr lang="zh-TW" altLang="en-US" sz="1800" kern="1200" dirty="0"/>
        </a:p>
      </dsp:txBody>
      <dsp:txXfrm>
        <a:off x="1912886" y="1538748"/>
        <a:ext cx="1307738" cy="634140"/>
      </dsp:txXfrm>
    </dsp:sp>
    <dsp:sp modelId="{5A2AAF4E-574E-494A-B156-67BD72F0E391}">
      <dsp:nvSpPr>
        <dsp:cNvPr id="0" name=""/>
        <dsp:cNvSpPr/>
      </dsp:nvSpPr>
      <dsp:spPr>
        <a:xfrm rot="19457599">
          <a:off x="3177977" y="1648645"/>
          <a:ext cx="663631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663631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3202" y="1645568"/>
        <a:ext cx="33181" cy="33181"/>
      </dsp:txXfrm>
    </dsp:sp>
    <dsp:sp modelId="{2C0AD9F6-B520-4C9B-AFBF-C48A6FB69D4F}">
      <dsp:nvSpPr>
        <dsp:cNvPr id="0" name=""/>
        <dsp:cNvSpPr/>
      </dsp:nvSpPr>
      <dsp:spPr>
        <a:xfrm>
          <a:off x="3779232" y="1131700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Spot</a:t>
          </a:r>
          <a:endParaRPr lang="zh-TW" altLang="en-US" sz="1800" kern="1200" dirty="0"/>
        </a:p>
      </dsp:txBody>
      <dsp:txXfrm>
        <a:off x="3798961" y="1151429"/>
        <a:ext cx="1307738" cy="634140"/>
      </dsp:txXfrm>
    </dsp:sp>
    <dsp:sp modelId="{431DE124-AF0B-4D02-8B23-47A65FBF1DF6}">
      <dsp:nvSpPr>
        <dsp:cNvPr id="0" name=""/>
        <dsp:cNvSpPr/>
      </dsp:nvSpPr>
      <dsp:spPr>
        <a:xfrm>
          <a:off x="5126429" y="1454986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1455027"/>
        <a:ext cx="26943" cy="26943"/>
      </dsp:txXfrm>
    </dsp:sp>
    <dsp:sp modelId="{F572CFC8-39C4-405C-8A6A-DB7B448ACC2F}">
      <dsp:nvSpPr>
        <dsp:cNvPr id="0" name=""/>
        <dsp:cNvSpPr/>
      </dsp:nvSpPr>
      <dsp:spPr>
        <a:xfrm>
          <a:off x="5665308" y="1131700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Calculate size</a:t>
          </a:r>
          <a:endParaRPr lang="zh-TW" altLang="en-US" sz="1800" kern="1200" dirty="0"/>
        </a:p>
      </dsp:txBody>
      <dsp:txXfrm>
        <a:off x="5685037" y="1151429"/>
        <a:ext cx="1307738" cy="634140"/>
      </dsp:txXfrm>
    </dsp:sp>
    <dsp:sp modelId="{1ED0B865-0E00-4B67-877D-A379E82BFCEA}">
      <dsp:nvSpPr>
        <dsp:cNvPr id="0" name=""/>
        <dsp:cNvSpPr/>
      </dsp:nvSpPr>
      <dsp:spPr>
        <a:xfrm rot="2142401">
          <a:off x="3177977" y="2035964"/>
          <a:ext cx="663631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663631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3202" y="2032887"/>
        <a:ext cx="33181" cy="33181"/>
      </dsp:txXfrm>
    </dsp:sp>
    <dsp:sp modelId="{B3E2B59A-EC53-41B4-9B21-8648D2EEDA76}">
      <dsp:nvSpPr>
        <dsp:cNvPr id="0" name=""/>
        <dsp:cNvSpPr/>
      </dsp:nvSpPr>
      <dsp:spPr>
        <a:xfrm>
          <a:off x="3779232" y="1906338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Crack</a:t>
          </a:r>
          <a:endParaRPr lang="zh-TW" altLang="en-US" sz="1800" kern="1200" dirty="0"/>
        </a:p>
      </dsp:txBody>
      <dsp:txXfrm>
        <a:off x="3798961" y="1926067"/>
        <a:ext cx="1307738" cy="634140"/>
      </dsp:txXfrm>
    </dsp:sp>
    <dsp:sp modelId="{97AE436E-D9EA-4B7F-96B9-BCDFBA09A336}">
      <dsp:nvSpPr>
        <dsp:cNvPr id="0" name=""/>
        <dsp:cNvSpPr/>
      </dsp:nvSpPr>
      <dsp:spPr>
        <a:xfrm>
          <a:off x="5126429" y="2229624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2229665"/>
        <a:ext cx="26943" cy="26943"/>
      </dsp:txXfrm>
    </dsp:sp>
    <dsp:sp modelId="{FF3834CF-2F97-4DB6-BEF7-88AB4AB936EA}">
      <dsp:nvSpPr>
        <dsp:cNvPr id="0" name=""/>
        <dsp:cNvSpPr/>
      </dsp:nvSpPr>
      <dsp:spPr>
        <a:xfrm>
          <a:off x="5665308" y="1906338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Calculate size</a:t>
          </a:r>
          <a:endParaRPr lang="zh-TW" altLang="en-US" sz="1800" kern="1200" dirty="0"/>
        </a:p>
      </dsp:txBody>
      <dsp:txXfrm>
        <a:off x="5685037" y="1926067"/>
        <a:ext cx="1307738" cy="634140"/>
      </dsp:txXfrm>
    </dsp:sp>
    <dsp:sp modelId="{9EC5163A-5D51-4FA2-A7E6-7756CF30543A}">
      <dsp:nvSpPr>
        <dsp:cNvPr id="0" name=""/>
        <dsp:cNvSpPr/>
      </dsp:nvSpPr>
      <dsp:spPr>
        <a:xfrm rot="2829178">
          <a:off x="1227508" y="2713773"/>
          <a:ext cx="79241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792418" y="135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603907" y="2707475"/>
        <a:ext cx="39620" cy="39620"/>
      </dsp:txXfrm>
    </dsp:sp>
    <dsp:sp modelId="{796FA4FE-03BC-4847-A604-7F122BBEEFB6}">
      <dsp:nvSpPr>
        <dsp:cNvPr id="0" name=""/>
        <dsp:cNvSpPr/>
      </dsp:nvSpPr>
      <dsp:spPr>
        <a:xfrm>
          <a:off x="1893157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 err="1"/>
            <a:t>Anomalib</a:t>
          </a:r>
          <a:endParaRPr lang="zh-TW" altLang="en-US" sz="1800" kern="1200" dirty="0"/>
        </a:p>
      </dsp:txBody>
      <dsp:txXfrm>
        <a:off x="1912886" y="2700705"/>
        <a:ext cx="1307738" cy="634140"/>
      </dsp:txXfrm>
    </dsp:sp>
    <dsp:sp modelId="{F4B56C47-820F-4B90-834E-FD4FA5249A59}">
      <dsp:nvSpPr>
        <dsp:cNvPr id="0" name=""/>
        <dsp:cNvSpPr/>
      </dsp:nvSpPr>
      <dsp:spPr>
        <a:xfrm>
          <a:off x="3240354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6321" y="3004303"/>
        <a:ext cx="26943" cy="26943"/>
      </dsp:txXfrm>
    </dsp:sp>
    <dsp:sp modelId="{456478E6-C83D-4FDE-B3B9-EC36D69A4E96}">
      <dsp:nvSpPr>
        <dsp:cNvPr id="0" name=""/>
        <dsp:cNvSpPr/>
      </dsp:nvSpPr>
      <dsp:spPr>
        <a:xfrm>
          <a:off x="3779232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HSV</a:t>
          </a:r>
          <a:endParaRPr lang="zh-TW" altLang="en-US" sz="1800" kern="1200" dirty="0"/>
        </a:p>
      </dsp:txBody>
      <dsp:txXfrm>
        <a:off x="3798961" y="2700705"/>
        <a:ext cx="1307738" cy="634140"/>
      </dsp:txXfrm>
    </dsp:sp>
    <dsp:sp modelId="{AF6DAE96-BBBB-4453-8BF7-D7A802010EAC}">
      <dsp:nvSpPr>
        <dsp:cNvPr id="0" name=""/>
        <dsp:cNvSpPr/>
      </dsp:nvSpPr>
      <dsp:spPr>
        <a:xfrm>
          <a:off x="5126429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3004303"/>
        <a:ext cx="26943" cy="26943"/>
      </dsp:txXfrm>
    </dsp:sp>
    <dsp:sp modelId="{8B503396-1389-4717-8343-98D20B4C8100}">
      <dsp:nvSpPr>
        <dsp:cNvPr id="0" name=""/>
        <dsp:cNvSpPr/>
      </dsp:nvSpPr>
      <dsp:spPr>
        <a:xfrm>
          <a:off x="5665308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If YOLO Detect</a:t>
          </a:r>
          <a:endParaRPr lang="zh-TW" altLang="en-US" sz="1800" kern="1200" dirty="0"/>
        </a:p>
      </dsp:txBody>
      <dsp:txXfrm>
        <a:off x="5685037" y="2700705"/>
        <a:ext cx="1307738" cy="634140"/>
      </dsp:txXfrm>
    </dsp:sp>
    <dsp:sp modelId="{69B659C2-D6B0-4E14-9229-5B9E5BE0E1C4}">
      <dsp:nvSpPr>
        <dsp:cNvPr id="0" name=""/>
        <dsp:cNvSpPr/>
      </dsp:nvSpPr>
      <dsp:spPr>
        <a:xfrm>
          <a:off x="7012505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7268472" y="3004303"/>
        <a:ext cx="26943" cy="26943"/>
      </dsp:txXfrm>
    </dsp:sp>
    <dsp:sp modelId="{3000BD00-E74D-4C6D-8CCE-560BED714ECC}">
      <dsp:nvSpPr>
        <dsp:cNvPr id="0" name=""/>
        <dsp:cNvSpPr/>
      </dsp:nvSpPr>
      <dsp:spPr>
        <a:xfrm>
          <a:off x="7551383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Chipping</a:t>
          </a:r>
          <a:endParaRPr lang="zh-TW" altLang="en-US" sz="1800" kern="1200" dirty="0"/>
        </a:p>
      </dsp:txBody>
      <dsp:txXfrm>
        <a:off x="7571112" y="2700705"/>
        <a:ext cx="1307738" cy="634140"/>
      </dsp:txXfrm>
    </dsp:sp>
    <dsp:sp modelId="{C4BDE378-80D4-4F9E-9E07-F492B12CB760}">
      <dsp:nvSpPr>
        <dsp:cNvPr id="0" name=""/>
        <dsp:cNvSpPr/>
      </dsp:nvSpPr>
      <dsp:spPr>
        <a:xfrm>
          <a:off x="8898580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154548" y="3004303"/>
        <a:ext cx="26943" cy="26943"/>
      </dsp:txXfrm>
    </dsp:sp>
    <dsp:sp modelId="{470A9A44-6C3F-40CB-AF9E-7B534F0FDDFA}">
      <dsp:nvSpPr>
        <dsp:cNvPr id="0" name=""/>
        <dsp:cNvSpPr/>
      </dsp:nvSpPr>
      <dsp:spPr>
        <a:xfrm>
          <a:off x="9437459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Calculate size</a:t>
          </a:r>
          <a:endParaRPr lang="zh-TW" altLang="en-US" sz="1800" kern="1200" dirty="0"/>
        </a:p>
      </dsp:txBody>
      <dsp:txXfrm>
        <a:off x="9457188" y="2700705"/>
        <a:ext cx="1307738" cy="63414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D7CA0-6597-425B-91E0-B6B619024430}">
      <dsp:nvSpPr>
        <dsp:cNvPr id="0" name=""/>
        <dsp:cNvSpPr/>
      </dsp:nvSpPr>
      <dsp:spPr>
        <a:xfrm>
          <a:off x="7081" y="2099997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Preprocessed Image</a:t>
          </a:r>
          <a:endParaRPr lang="zh-TW" altLang="en-US" sz="1800" kern="1200" dirty="0"/>
        </a:p>
      </dsp:txBody>
      <dsp:txXfrm>
        <a:off x="26810" y="2119726"/>
        <a:ext cx="1307738" cy="634140"/>
      </dsp:txXfrm>
    </dsp:sp>
    <dsp:sp modelId="{1F439761-A227-4AAE-8E26-C9FC2ECB47EF}">
      <dsp:nvSpPr>
        <dsp:cNvPr id="0" name=""/>
        <dsp:cNvSpPr/>
      </dsp:nvSpPr>
      <dsp:spPr>
        <a:xfrm rot="18770822">
          <a:off x="1227508" y="2132794"/>
          <a:ext cx="79241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792418" y="135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603907" y="2126497"/>
        <a:ext cx="39620" cy="39620"/>
      </dsp:txXfrm>
    </dsp:sp>
    <dsp:sp modelId="{0E124AB0-9D50-4FE4-89BE-7AA8E369359B}">
      <dsp:nvSpPr>
        <dsp:cNvPr id="0" name=""/>
        <dsp:cNvSpPr/>
      </dsp:nvSpPr>
      <dsp:spPr>
        <a:xfrm>
          <a:off x="1893157" y="1519019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/>
            <a:t>YOLOv5</a:t>
          </a:r>
          <a:endParaRPr lang="zh-TW" altLang="en-US" sz="1800" kern="1200" dirty="0"/>
        </a:p>
      </dsp:txBody>
      <dsp:txXfrm>
        <a:off x="1912886" y="1538748"/>
        <a:ext cx="1307738" cy="634140"/>
      </dsp:txXfrm>
    </dsp:sp>
    <dsp:sp modelId="{5A2AAF4E-574E-494A-B156-67BD72F0E391}">
      <dsp:nvSpPr>
        <dsp:cNvPr id="0" name=""/>
        <dsp:cNvSpPr/>
      </dsp:nvSpPr>
      <dsp:spPr>
        <a:xfrm rot="19457599">
          <a:off x="3177977" y="1648645"/>
          <a:ext cx="663631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663631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3202" y="1645568"/>
        <a:ext cx="33181" cy="33181"/>
      </dsp:txXfrm>
    </dsp:sp>
    <dsp:sp modelId="{2C0AD9F6-B520-4C9B-AFBF-C48A6FB69D4F}">
      <dsp:nvSpPr>
        <dsp:cNvPr id="0" name=""/>
        <dsp:cNvSpPr/>
      </dsp:nvSpPr>
      <dsp:spPr>
        <a:xfrm>
          <a:off x="3779232" y="1131700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Spot</a:t>
          </a:r>
          <a:endParaRPr lang="zh-TW" altLang="en-US" sz="1800" kern="1200" dirty="0"/>
        </a:p>
      </dsp:txBody>
      <dsp:txXfrm>
        <a:off x="3798961" y="1151429"/>
        <a:ext cx="1307738" cy="634140"/>
      </dsp:txXfrm>
    </dsp:sp>
    <dsp:sp modelId="{431DE124-AF0B-4D02-8B23-47A65FBF1DF6}">
      <dsp:nvSpPr>
        <dsp:cNvPr id="0" name=""/>
        <dsp:cNvSpPr/>
      </dsp:nvSpPr>
      <dsp:spPr>
        <a:xfrm>
          <a:off x="5126429" y="1454986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1455027"/>
        <a:ext cx="26943" cy="26943"/>
      </dsp:txXfrm>
    </dsp:sp>
    <dsp:sp modelId="{F572CFC8-39C4-405C-8A6A-DB7B448ACC2F}">
      <dsp:nvSpPr>
        <dsp:cNvPr id="0" name=""/>
        <dsp:cNvSpPr/>
      </dsp:nvSpPr>
      <dsp:spPr>
        <a:xfrm>
          <a:off x="5665308" y="1131700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5685037" y="1151429"/>
        <a:ext cx="1307738" cy="634140"/>
      </dsp:txXfrm>
    </dsp:sp>
    <dsp:sp modelId="{1ED0B865-0E00-4B67-877D-A379E82BFCEA}">
      <dsp:nvSpPr>
        <dsp:cNvPr id="0" name=""/>
        <dsp:cNvSpPr/>
      </dsp:nvSpPr>
      <dsp:spPr>
        <a:xfrm rot="2142401">
          <a:off x="3177977" y="2035964"/>
          <a:ext cx="663631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663631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3202" y="2032887"/>
        <a:ext cx="33181" cy="33181"/>
      </dsp:txXfrm>
    </dsp:sp>
    <dsp:sp modelId="{B3E2B59A-EC53-41B4-9B21-8648D2EEDA76}">
      <dsp:nvSpPr>
        <dsp:cNvPr id="0" name=""/>
        <dsp:cNvSpPr/>
      </dsp:nvSpPr>
      <dsp:spPr>
        <a:xfrm>
          <a:off x="3779232" y="1906338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Crack</a:t>
          </a:r>
          <a:endParaRPr lang="zh-TW" altLang="en-US" sz="1800" kern="1200" dirty="0"/>
        </a:p>
      </dsp:txBody>
      <dsp:txXfrm>
        <a:off x="3798961" y="1926067"/>
        <a:ext cx="1307738" cy="634140"/>
      </dsp:txXfrm>
    </dsp:sp>
    <dsp:sp modelId="{97AE436E-D9EA-4B7F-96B9-BCDFBA09A336}">
      <dsp:nvSpPr>
        <dsp:cNvPr id="0" name=""/>
        <dsp:cNvSpPr/>
      </dsp:nvSpPr>
      <dsp:spPr>
        <a:xfrm>
          <a:off x="5126429" y="2229624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2229665"/>
        <a:ext cx="26943" cy="26943"/>
      </dsp:txXfrm>
    </dsp:sp>
    <dsp:sp modelId="{FF3834CF-2F97-4DB6-BEF7-88AB4AB936EA}">
      <dsp:nvSpPr>
        <dsp:cNvPr id="0" name=""/>
        <dsp:cNvSpPr/>
      </dsp:nvSpPr>
      <dsp:spPr>
        <a:xfrm>
          <a:off x="5665308" y="1906338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5685037" y="1926067"/>
        <a:ext cx="1307738" cy="634140"/>
      </dsp:txXfrm>
    </dsp:sp>
    <dsp:sp modelId="{9EC5163A-5D51-4FA2-A7E6-7756CF30543A}">
      <dsp:nvSpPr>
        <dsp:cNvPr id="0" name=""/>
        <dsp:cNvSpPr/>
      </dsp:nvSpPr>
      <dsp:spPr>
        <a:xfrm rot="2829178">
          <a:off x="1227508" y="2713773"/>
          <a:ext cx="79241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792418" y="135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603907" y="2707475"/>
        <a:ext cx="39620" cy="39620"/>
      </dsp:txXfrm>
    </dsp:sp>
    <dsp:sp modelId="{796FA4FE-03BC-4847-A604-7F122BBEEFB6}">
      <dsp:nvSpPr>
        <dsp:cNvPr id="0" name=""/>
        <dsp:cNvSpPr/>
      </dsp:nvSpPr>
      <dsp:spPr>
        <a:xfrm>
          <a:off x="1893157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 err="1"/>
            <a:t>Anomalib</a:t>
          </a:r>
          <a:endParaRPr lang="zh-TW" altLang="en-US" sz="1800" kern="1200" dirty="0"/>
        </a:p>
      </dsp:txBody>
      <dsp:txXfrm>
        <a:off x="1912886" y="2700705"/>
        <a:ext cx="1307738" cy="634140"/>
      </dsp:txXfrm>
    </dsp:sp>
    <dsp:sp modelId="{F4B56C47-820F-4B90-834E-FD4FA5249A59}">
      <dsp:nvSpPr>
        <dsp:cNvPr id="0" name=""/>
        <dsp:cNvSpPr/>
      </dsp:nvSpPr>
      <dsp:spPr>
        <a:xfrm>
          <a:off x="3240354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496321" y="3004303"/>
        <a:ext cx="26943" cy="26943"/>
      </dsp:txXfrm>
    </dsp:sp>
    <dsp:sp modelId="{456478E6-C83D-4FDE-B3B9-EC36D69A4E96}">
      <dsp:nvSpPr>
        <dsp:cNvPr id="0" name=""/>
        <dsp:cNvSpPr/>
      </dsp:nvSpPr>
      <dsp:spPr>
        <a:xfrm>
          <a:off x="3779232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HSV</a:t>
          </a:r>
          <a:endParaRPr lang="zh-TW" altLang="en-US" sz="1800" kern="1200" dirty="0"/>
        </a:p>
      </dsp:txBody>
      <dsp:txXfrm>
        <a:off x="3798961" y="2700705"/>
        <a:ext cx="1307738" cy="634140"/>
      </dsp:txXfrm>
    </dsp:sp>
    <dsp:sp modelId="{AF6DAE96-BBBB-4453-8BF7-D7A802010EAC}">
      <dsp:nvSpPr>
        <dsp:cNvPr id="0" name=""/>
        <dsp:cNvSpPr/>
      </dsp:nvSpPr>
      <dsp:spPr>
        <a:xfrm>
          <a:off x="5126429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382397" y="3004303"/>
        <a:ext cx="26943" cy="26943"/>
      </dsp:txXfrm>
    </dsp:sp>
    <dsp:sp modelId="{8B503396-1389-4717-8343-98D20B4C8100}">
      <dsp:nvSpPr>
        <dsp:cNvPr id="0" name=""/>
        <dsp:cNvSpPr/>
      </dsp:nvSpPr>
      <dsp:spPr>
        <a:xfrm>
          <a:off x="5665308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If YOLO Detect</a:t>
          </a:r>
          <a:endParaRPr lang="zh-TW" altLang="en-US" sz="1800" kern="1200" dirty="0"/>
        </a:p>
      </dsp:txBody>
      <dsp:txXfrm>
        <a:off x="5685037" y="2700705"/>
        <a:ext cx="1307738" cy="634140"/>
      </dsp:txXfrm>
    </dsp:sp>
    <dsp:sp modelId="{69B659C2-D6B0-4E14-9229-5B9E5BE0E1C4}">
      <dsp:nvSpPr>
        <dsp:cNvPr id="0" name=""/>
        <dsp:cNvSpPr/>
      </dsp:nvSpPr>
      <dsp:spPr>
        <a:xfrm>
          <a:off x="7012505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7268472" y="3004303"/>
        <a:ext cx="26943" cy="26943"/>
      </dsp:txXfrm>
    </dsp:sp>
    <dsp:sp modelId="{3000BD00-E74D-4C6D-8CCE-560BED714ECC}">
      <dsp:nvSpPr>
        <dsp:cNvPr id="0" name=""/>
        <dsp:cNvSpPr/>
      </dsp:nvSpPr>
      <dsp:spPr>
        <a:xfrm>
          <a:off x="7551383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Chipping</a:t>
          </a:r>
          <a:endParaRPr lang="zh-TW" altLang="en-US" sz="1800" kern="1200" dirty="0"/>
        </a:p>
      </dsp:txBody>
      <dsp:txXfrm>
        <a:off x="7571112" y="2700705"/>
        <a:ext cx="1307738" cy="634140"/>
      </dsp:txXfrm>
    </dsp:sp>
    <dsp:sp modelId="{C4BDE378-80D4-4F9E-9E07-F492B12CB760}">
      <dsp:nvSpPr>
        <dsp:cNvPr id="0" name=""/>
        <dsp:cNvSpPr/>
      </dsp:nvSpPr>
      <dsp:spPr>
        <a:xfrm>
          <a:off x="8898580" y="3004262"/>
          <a:ext cx="538878" cy="27026"/>
        </a:xfrm>
        <a:custGeom>
          <a:avLst/>
          <a:gdLst/>
          <a:ahLst/>
          <a:cxnLst/>
          <a:rect l="0" t="0" r="0" b="0"/>
          <a:pathLst>
            <a:path>
              <a:moveTo>
                <a:pt x="0" y="13513"/>
              </a:moveTo>
              <a:lnTo>
                <a:pt x="538878" y="135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154548" y="3004303"/>
        <a:ext cx="26943" cy="26943"/>
      </dsp:txXfrm>
    </dsp:sp>
    <dsp:sp modelId="{470A9A44-6C3F-40CB-AF9E-7B534F0FDDFA}">
      <dsp:nvSpPr>
        <dsp:cNvPr id="0" name=""/>
        <dsp:cNvSpPr/>
      </dsp:nvSpPr>
      <dsp:spPr>
        <a:xfrm>
          <a:off x="9437459" y="2680976"/>
          <a:ext cx="1347196" cy="6735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/>
            <a:t>Compute Size</a:t>
          </a:r>
          <a:endParaRPr lang="zh-TW" altLang="en-US" sz="1800" kern="1200" dirty="0"/>
        </a:p>
      </dsp:txBody>
      <dsp:txXfrm>
        <a:off x="9457188" y="2700705"/>
        <a:ext cx="1307738" cy="6341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7E690-B6CC-466F-85FF-38ED160AE93A}">
      <dsp:nvSpPr>
        <dsp:cNvPr id="0" name=""/>
        <dsp:cNvSpPr/>
      </dsp:nvSpPr>
      <dsp:spPr>
        <a:xfrm>
          <a:off x="3332922" y="1282106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572424" y="1325144"/>
        <a:ext cx="26821" cy="5364"/>
      </dsp:txXfrm>
    </dsp:sp>
    <dsp:sp modelId="{D134649E-BCAB-428C-8976-C0307943D988}">
      <dsp:nvSpPr>
        <dsp:cNvPr id="0" name=""/>
        <dsp:cNvSpPr/>
      </dsp:nvSpPr>
      <dsp:spPr>
        <a:xfrm>
          <a:off x="2177" y="628143"/>
          <a:ext cx="3332545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Put Valve Core on Vibrating Plate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7" y="628143"/>
        <a:ext cx="3332545" cy="1399366"/>
      </dsp:txXfrm>
    </dsp:sp>
    <dsp:sp modelId="{170C0493-DE6B-44F4-A264-648FF9B6E5C5}">
      <dsp:nvSpPr>
        <dsp:cNvPr id="0" name=""/>
        <dsp:cNvSpPr/>
      </dsp:nvSpPr>
      <dsp:spPr>
        <a:xfrm>
          <a:off x="6201624" y="1282106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441126" y="1325144"/>
        <a:ext cx="26821" cy="5364"/>
      </dsp:txXfrm>
    </dsp:sp>
    <dsp:sp modelId="{BF04614F-F09D-423F-A43B-27670273B914}">
      <dsp:nvSpPr>
        <dsp:cNvPr id="0" name=""/>
        <dsp:cNvSpPr/>
      </dsp:nvSpPr>
      <dsp:spPr>
        <a:xfrm>
          <a:off x="3871146" y="62814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User Sets GUI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71146" y="628143"/>
        <a:ext cx="2332278" cy="1399366"/>
      </dsp:txXfrm>
    </dsp:sp>
    <dsp:sp modelId="{76DDBB5A-0000-4388-9E2E-0271ED19D16F}">
      <dsp:nvSpPr>
        <dsp:cNvPr id="0" name=""/>
        <dsp:cNvSpPr/>
      </dsp:nvSpPr>
      <dsp:spPr>
        <a:xfrm>
          <a:off x="1168316" y="2025710"/>
          <a:ext cx="6737671" cy="505823"/>
        </a:xfrm>
        <a:custGeom>
          <a:avLst/>
          <a:gdLst/>
          <a:ahLst/>
          <a:cxnLst/>
          <a:rect l="0" t="0" r="0" b="0"/>
          <a:pathLst>
            <a:path>
              <a:moveTo>
                <a:pt x="6737671" y="0"/>
              </a:moveTo>
              <a:lnTo>
                <a:pt x="6737671" y="270011"/>
              </a:lnTo>
              <a:lnTo>
                <a:pt x="0" y="270011"/>
              </a:lnTo>
              <a:lnTo>
                <a:pt x="0" y="505823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368177" y="2275939"/>
        <a:ext cx="337949" cy="5364"/>
      </dsp:txXfrm>
    </dsp:sp>
    <dsp:sp modelId="{F87BB90D-A301-4123-B9D0-54915D50AA19}">
      <dsp:nvSpPr>
        <dsp:cNvPr id="0" name=""/>
        <dsp:cNvSpPr/>
      </dsp:nvSpPr>
      <dsp:spPr>
        <a:xfrm>
          <a:off x="6739848" y="62814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AI Decides if Reverse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9848" y="628143"/>
        <a:ext cx="2332278" cy="1399366"/>
      </dsp:txXfrm>
    </dsp:sp>
    <dsp:sp modelId="{B7B2F025-2151-4E4E-88DD-0073AA08D143}">
      <dsp:nvSpPr>
        <dsp:cNvPr id="0" name=""/>
        <dsp:cNvSpPr/>
      </dsp:nvSpPr>
      <dsp:spPr>
        <a:xfrm>
          <a:off x="2332655" y="3217897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2572156" y="3260935"/>
        <a:ext cx="26821" cy="5364"/>
      </dsp:txXfrm>
    </dsp:sp>
    <dsp:sp modelId="{D7D77EFC-D2EE-47E0-89DA-97CC994C2DC7}">
      <dsp:nvSpPr>
        <dsp:cNvPr id="0" name=""/>
        <dsp:cNvSpPr/>
      </dsp:nvSpPr>
      <dsp:spPr>
        <a:xfrm>
          <a:off x="2177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First Side Decides if OK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7" y="2563933"/>
        <a:ext cx="2332278" cy="1399366"/>
      </dsp:txXfrm>
    </dsp:sp>
    <dsp:sp modelId="{F5F42A13-4817-4A09-82BE-3D75D6B505E0}">
      <dsp:nvSpPr>
        <dsp:cNvPr id="0" name=""/>
        <dsp:cNvSpPr/>
      </dsp:nvSpPr>
      <dsp:spPr>
        <a:xfrm>
          <a:off x="5201357" y="3217897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440858" y="3260935"/>
        <a:ext cx="26821" cy="5364"/>
      </dsp:txXfrm>
    </dsp:sp>
    <dsp:sp modelId="{E0375179-E4B4-45A4-B4C9-0CFD92B26AED}">
      <dsp:nvSpPr>
        <dsp:cNvPr id="0" name=""/>
        <dsp:cNvSpPr/>
      </dsp:nvSpPr>
      <dsp:spPr>
        <a:xfrm>
          <a:off x="2870879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Second Side Decides if OK</a:t>
          </a:r>
          <a:endParaRPr lang="zh-TW" altLang="en-US" sz="2500" kern="1200" dirty="0"/>
        </a:p>
      </dsp:txBody>
      <dsp:txXfrm>
        <a:off x="2870879" y="2563933"/>
        <a:ext cx="2332278" cy="1399366"/>
      </dsp:txXfrm>
    </dsp:sp>
    <dsp:sp modelId="{941ACACC-0E18-47BC-B5EC-20C7522FE93B}">
      <dsp:nvSpPr>
        <dsp:cNvPr id="0" name=""/>
        <dsp:cNvSpPr/>
      </dsp:nvSpPr>
      <dsp:spPr>
        <a:xfrm>
          <a:off x="8070059" y="3217897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309560" y="3260935"/>
        <a:ext cx="26821" cy="5364"/>
      </dsp:txXfrm>
    </dsp:sp>
    <dsp:sp modelId="{DDBDFFF3-B0C6-4B6F-BE1B-67C8A145D48E}">
      <dsp:nvSpPr>
        <dsp:cNvPr id="0" name=""/>
        <dsp:cNvSpPr/>
      </dsp:nvSpPr>
      <dsp:spPr>
        <a:xfrm>
          <a:off x="5739581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PLC Control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39581" y="2563933"/>
        <a:ext cx="2332278" cy="1399366"/>
      </dsp:txXfrm>
    </dsp:sp>
    <dsp:sp modelId="{08DDC9BE-3989-4B99-87D3-BC46E2D28F12}">
      <dsp:nvSpPr>
        <dsp:cNvPr id="0" name=""/>
        <dsp:cNvSpPr/>
      </dsp:nvSpPr>
      <dsp:spPr>
        <a:xfrm>
          <a:off x="8608283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Push Them on Right Site</a:t>
          </a:r>
          <a:endParaRPr lang="zh-TW" altLang="en-US" sz="2500" kern="1200" dirty="0"/>
        </a:p>
      </dsp:txBody>
      <dsp:txXfrm>
        <a:off x="8608283" y="2563933"/>
        <a:ext cx="2332278" cy="13993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7E690-B6CC-466F-85FF-38ED160AE93A}">
      <dsp:nvSpPr>
        <dsp:cNvPr id="0" name=""/>
        <dsp:cNvSpPr/>
      </dsp:nvSpPr>
      <dsp:spPr>
        <a:xfrm>
          <a:off x="3332922" y="1282106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572424" y="1325144"/>
        <a:ext cx="26821" cy="5364"/>
      </dsp:txXfrm>
    </dsp:sp>
    <dsp:sp modelId="{D134649E-BCAB-428C-8976-C0307943D988}">
      <dsp:nvSpPr>
        <dsp:cNvPr id="0" name=""/>
        <dsp:cNvSpPr/>
      </dsp:nvSpPr>
      <dsp:spPr>
        <a:xfrm>
          <a:off x="2177" y="628143"/>
          <a:ext cx="3332545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Put Valve Core on Vibrating Plate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7" y="628143"/>
        <a:ext cx="3332545" cy="1399366"/>
      </dsp:txXfrm>
    </dsp:sp>
    <dsp:sp modelId="{170C0493-DE6B-44F4-A264-648FF9B6E5C5}">
      <dsp:nvSpPr>
        <dsp:cNvPr id="0" name=""/>
        <dsp:cNvSpPr/>
      </dsp:nvSpPr>
      <dsp:spPr>
        <a:xfrm>
          <a:off x="6201624" y="1282106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441126" y="1325144"/>
        <a:ext cx="26821" cy="5364"/>
      </dsp:txXfrm>
    </dsp:sp>
    <dsp:sp modelId="{BF04614F-F09D-423F-A43B-27670273B914}">
      <dsp:nvSpPr>
        <dsp:cNvPr id="0" name=""/>
        <dsp:cNvSpPr/>
      </dsp:nvSpPr>
      <dsp:spPr>
        <a:xfrm>
          <a:off x="3871146" y="62814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User Sets GUI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71146" y="628143"/>
        <a:ext cx="2332278" cy="1399366"/>
      </dsp:txXfrm>
    </dsp:sp>
    <dsp:sp modelId="{76DDBB5A-0000-4388-9E2E-0271ED19D16F}">
      <dsp:nvSpPr>
        <dsp:cNvPr id="0" name=""/>
        <dsp:cNvSpPr/>
      </dsp:nvSpPr>
      <dsp:spPr>
        <a:xfrm>
          <a:off x="1168316" y="2025710"/>
          <a:ext cx="6737671" cy="505823"/>
        </a:xfrm>
        <a:custGeom>
          <a:avLst/>
          <a:gdLst/>
          <a:ahLst/>
          <a:cxnLst/>
          <a:rect l="0" t="0" r="0" b="0"/>
          <a:pathLst>
            <a:path>
              <a:moveTo>
                <a:pt x="6737671" y="0"/>
              </a:moveTo>
              <a:lnTo>
                <a:pt x="6737671" y="270011"/>
              </a:lnTo>
              <a:lnTo>
                <a:pt x="0" y="270011"/>
              </a:lnTo>
              <a:lnTo>
                <a:pt x="0" y="505823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368177" y="2275939"/>
        <a:ext cx="337949" cy="5364"/>
      </dsp:txXfrm>
    </dsp:sp>
    <dsp:sp modelId="{F87BB90D-A301-4123-B9D0-54915D50AA19}">
      <dsp:nvSpPr>
        <dsp:cNvPr id="0" name=""/>
        <dsp:cNvSpPr/>
      </dsp:nvSpPr>
      <dsp:spPr>
        <a:xfrm>
          <a:off x="6739848" y="62814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AI Decides if Reverse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9848" y="628143"/>
        <a:ext cx="2332278" cy="1399366"/>
      </dsp:txXfrm>
    </dsp:sp>
    <dsp:sp modelId="{B7B2F025-2151-4E4E-88DD-0073AA08D143}">
      <dsp:nvSpPr>
        <dsp:cNvPr id="0" name=""/>
        <dsp:cNvSpPr/>
      </dsp:nvSpPr>
      <dsp:spPr>
        <a:xfrm>
          <a:off x="2332655" y="3217897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2572156" y="3260935"/>
        <a:ext cx="26821" cy="5364"/>
      </dsp:txXfrm>
    </dsp:sp>
    <dsp:sp modelId="{D7D77EFC-D2EE-47E0-89DA-97CC994C2DC7}">
      <dsp:nvSpPr>
        <dsp:cNvPr id="0" name=""/>
        <dsp:cNvSpPr/>
      </dsp:nvSpPr>
      <dsp:spPr>
        <a:xfrm>
          <a:off x="2177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First Side Decides if OK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77" y="2563933"/>
        <a:ext cx="2332278" cy="1399366"/>
      </dsp:txXfrm>
    </dsp:sp>
    <dsp:sp modelId="{F5F42A13-4817-4A09-82BE-3D75D6B505E0}">
      <dsp:nvSpPr>
        <dsp:cNvPr id="0" name=""/>
        <dsp:cNvSpPr/>
      </dsp:nvSpPr>
      <dsp:spPr>
        <a:xfrm>
          <a:off x="5201357" y="3217897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440858" y="3260935"/>
        <a:ext cx="26821" cy="5364"/>
      </dsp:txXfrm>
    </dsp:sp>
    <dsp:sp modelId="{E0375179-E4B4-45A4-B4C9-0CFD92B26AED}">
      <dsp:nvSpPr>
        <dsp:cNvPr id="0" name=""/>
        <dsp:cNvSpPr/>
      </dsp:nvSpPr>
      <dsp:spPr>
        <a:xfrm>
          <a:off x="2870879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Second Side Decides if OK</a:t>
          </a:r>
          <a:endParaRPr lang="zh-TW" altLang="en-US" sz="2500" kern="1200" dirty="0"/>
        </a:p>
      </dsp:txBody>
      <dsp:txXfrm>
        <a:off x="2870879" y="2563933"/>
        <a:ext cx="2332278" cy="1399366"/>
      </dsp:txXfrm>
    </dsp:sp>
    <dsp:sp modelId="{941ACACC-0E18-47BC-B5EC-20C7522FE93B}">
      <dsp:nvSpPr>
        <dsp:cNvPr id="0" name=""/>
        <dsp:cNvSpPr/>
      </dsp:nvSpPr>
      <dsp:spPr>
        <a:xfrm>
          <a:off x="8070059" y="3217897"/>
          <a:ext cx="5058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58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309560" y="3260935"/>
        <a:ext cx="26821" cy="5364"/>
      </dsp:txXfrm>
    </dsp:sp>
    <dsp:sp modelId="{DDBDFFF3-B0C6-4B6F-BE1B-67C8A145D48E}">
      <dsp:nvSpPr>
        <dsp:cNvPr id="0" name=""/>
        <dsp:cNvSpPr/>
      </dsp:nvSpPr>
      <dsp:spPr>
        <a:xfrm>
          <a:off x="5739581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PLC Control</a:t>
          </a:r>
          <a:endParaRPr lang="zh-TW" alt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39581" y="2563933"/>
        <a:ext cx="2332278" cy="1399366"/>
      </dsp:txXfrm>
    </dsp:sp>
    <dsp:sp modelId="{08DDC9BE-3989-4B99-87D3-BC46E2D28F12}">
      <dsp:nvSpPr>
        <dsp:cNvPr id="0" name=""/>
        <dsp:cNvSpPr/>
      </dsp:nvSpPr>
      <dsp:spPr>
        <a:xfrm>
          <a:off x="8608283" y="2563933"/>
          <a:ext cx="2332278" cy="13993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Push Them on Right Site</a:t>
          </a:r>
          <a:endParaRPr lang="zh-TW" altLang="en-US" sz="2500" kern="1200" dirty="0"/>
        </a:p>
      </dsp:txBody>
      <dsp:txXfrm>
        <a:off x="8608283" y="2563933"/>
        <a:ext cx="2332278" cy="13993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72F48-AC43-4569-BB0D-957140289B71}">
      <dsp:nvSpPr>
        <dsp:cNvPr id="0" name=""/>
        <dsp:cNvSpPr/>
      </dsp:nvSpPr>
      <dsp:spPr>
        <a:xfrm>
          <a:off x="2424049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2593754" y="930189"/>
        <a:ext cx="19474" cy="3894"/>
      </dsp:txXfrm>
    </dsp:sp>
    <dsp:sp modelId="{D134649E-BCAB-428C-8976-C0307943D988}">
      <dsp:nvSpPr>
        <dsp:cNvPr id="0" name=""/>
        <dsp:cNvSpPr/>
      </dsp:nvSpPr>
      <dsp:spPr>
        <a:xfrm>
          <a:off x="6170" y="424114"/>
          <a:ext cx="241967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424114"/>
        <a:ext cx="2419679" cy="1016045"/>
      </dsp:txXfrm>
    </dsp:sp>
    <dsp:sp modelId="{5F7C6955-E538-403F-9E72-0EBC462FEBBA}">
      <dsp:nvSpPr>
        <dsp:cNvPr id="0" name=""/>
        <dsp:cNvSpPr/>
      </dsp:nvSpPr>
      <dsp:spPr>
        <a:xfrm>
          <a:off x="4506943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676648" y="930189"/>
        <a:ext cx="19474" cy="3894"/>
      </dsp:txXfrm>
    </dsp:sp>
    <dsp:sp modelId="{E8F73294-3B74-42D8-92EB-DEB3A197FED8}">
      <dsp:nvSpPr>
        <dsp:cNvPr id="0" name=""/>
        <dsp:cNvSpPr/>
      </dsp:nvSpPr>
      <dsp:spPr>
        <a:xfrm>
          <a:off x="2815333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15333" y="424114"/>
        <a:ext cx="1693409" cy="1016045"/>
      </dsp:txXfrm>
    </dsp:sp>
    <dsp:sp modelId="{8C6E111C-CD21-4609-9B5F-3F76F53554C9}">
      <dsp:nvSpPr>
        <dsp:cNvPr id="0" name=""/>
        <dsp:cNvSpPr/>
      </dsp:nvSpPr>
      <dsp:spPr>
        <a:xfrm>
          <a:off x="6589837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759542" y="930189"/>
        <a:ext cx="19474" cy="3894"/>
      </dsp:txXfrm>
    </dsp:sp>
    <dsp:sp modelId="{2A8C0E4D-6A7D-4AB4-BA3F-79DF303B76B0}">
      <dsp:nvSpPr>
        <dsp:cNvPr id="0" name=""/>
        <dsp:cNvSpPr/>
      </dsp:nvSpPr>
      <dsp:spPr>
        <a:xfrm>
          <a:off x="4898227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98227" y="424114"/>
        <a:ext cx="1693409" cy="1016045"/>
      </dsp:txXfrm>
    </dsp:sp>
    <dsp:sp modelId="{3087AD3B-5568-4AE4-B44F-7D46F56E9924}">
      <dsp:nvSpPr>
        <dsp:cNvPr id="0" name=""/>
        <dsp:cNvSpPr/>
      </dsp:nvSpPr>
      <dsp:spPr>
        <a:xfrm>
          <a:off x="8672731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842436" y="930189"/>
        <a:ext cx="19474" cy="3894"/>
      </dsp:txXfrm>
    </dsp:sp>
    <dsp:sp modelId="{294B9E03-AE43-4DF0-AE22-4E29C805E5D0}">
      <dsp:nvSpPr>
        <dsp:cNvPr id="0" name=""/>
        <dsp:cNvSpPr/>
      </dsp:nvSpPr>
      <dsp:spPr>
        <a:xfrm>
          <a:off x="6981121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1121" y="424114"/>
        <a:ext cx="1693409" cy="1016045"/>
      </dsp:txXfrm>
    </dsp:sp>
    <dsp:sp modelId="{FD2C1C54-B7F0-462A-A383-4EDDEADE5A83}">
      <dsp:nvSpPr>
        <dsp:cNvPr id="0" name=""/>
        <dsp:cNvSpPr/>
      </dsp:nvSpPr>
      <dsp:spPr>
        <a:xfrm>
          <a:off x="852875" y="1438359"/>
          <a:ext cx="9057845" cy="358884"/>
        </a:xfrm>
        <a:custGeom>
          <a:avLst/>
          <a:gdLst/>
          <a:ahLst/>
          <a:cxnLst/>
          <a:rect l="0" t="0" r="0" b="0"/>
          <a:pathLst>
            <a:path>
              <a:moveTo>
                <a:pt x="9057845" y="0"/>
              </a:moveTo>
              <a:lnTo>
                <a:pt x="9057845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155142" y="1615854"/>
        <a:ext cx="453310" cy="3894"/>
      </dsp:txXfrm>
    </dsp:sp>
    <dsp:sp modelId="{1C467F30-8B14-414F-8319-B115F84788C8}">
      <dsp:nvSpPr>
        <dsp:cNvPr id="0" name=""/>
        <dsp:cNvSpPr/>
      </dsp:nvSpPr>
      <dsp:spPr>
        <a:xfrm>
          <a:off x="9064015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64015" y="424114"/>
        <a:ext cx="1693409" cy="1016045"/>
      </dsp:txXfrm>
    </dsp:sp>
    <dsp:sp modelId="{6A380B63-B20A-4595-AA0B-ADD093F30786}">
      <dsp:nvSpPr>
        <dsp:cNvPr id="0" name=""/>
        <dsp:cNvSpPr/>
      </dsp:nvSpPr>
      <dsp:spPr>
        <a:xfrm>
          <a:off x="1697779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2335719"/>
        <a:ext cx="19474" cy="3894"/>
      </dsp:txXfrm>
    </dsp:sp>
    <dsp:sp modelId="{A21F00A1-E0C5-4B6C-A4B7-303F5B570CC7}">
      <dsp:nvSpPr>
        <dsp:cNvPr id="0" name=""/>
        <dsp:cNvSpPr/>
      </dsp:nvSpPr>
      <dsp:spPr>
        <a:xfrm>
          <a:off x="6170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1829644"/>
        <a:ext cx="1693409" cy="1016045"/>
      </dsp:txXfrm>
    </dsp:sp>
    <dsp:sp modelId="{97CF4235-2D77-47DA-A6FC-3ECCBD80B6A0}">
      <dsp:nvSpPr>
        <dsp:cNvPr id="0" name=""/>
        <dsp:cNvSpPr/>
      </dsp:nvSpPr>
      <dsp:spPr>
        <a:xfrm>
          <a:off x="3780673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2335719"/>
        <a:ext cx="19474" cy="3894"/>
      </dsp:txXfrm>
    </dsp:sp>
    <dsp:sp modelId="{4D178E85-9C53-4619-A5DE-8AA79BDF39E7}">
      <dsp:nvSpPr>
        <dsp:cNvPr id="0" name=""/>
        <dsp:cNvSpPr/>
      </dsp:nvSpPr>
      <dsp:spPr>
        <a:xfrm>
          <a:off x="2089064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1829644"/>
        <a:ext cx="1693409" cy="1016045"/>
      </dsp:txXfrm>
    </dsp:sp>
    <dsp:sp modelId="{1943042C-2EF7-481E-AAD3-B8790D9D2E3C}">
      <dsp:nvSpPr>
        <dsp:cNvPr id="0" name=""/>
        <dsp:cNvSpPr/>
      </dsp:nvSpPr>
      <dsp:spPr>
        <a:xfrm>
          <a:off x="5863567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2335719"/>
        <a:ext cx="19474" cy="3894"/>
      </dsp:txXfrm>
    </dsp:sp>
    <dsp:sp modelId="{113180DD-6FF3-4144-89AA-8D965540E6ED}">
      <dsp:nvSpPr>
        <dsp:cNvPr id="0" name=""/>
        <dsp:cNvSpPr/>
      </dsp:nvSpPr>
      <dsp:spPr>
        <a:xfrm>
          <a:off x="4171958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1829644"/>
        <a:ext cx="1693409" cy="1016045"/>
      </dsp:txXfrm>
    </dsp:sp>
    <dsp:sp modelId="{0A401C6F-3E49-4C2F-9891-DC5AFAC57A82}">
      <dsp:nvSpPr>
        <dsp:cNvPr id="0" name=""/>
        <dsp:cNvSpPr/>
      </dsp:nvSpPr>
      <dsp:spPr>
        <a:xfrm>
          <a:off x="8918986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088691" y="2335719"/>
        <a:ext cx="19474" cy="3894"/>
      </dsp:txXfrm>
    </dsp:sp>
    <dsp:sp modelId="{D416A5A6-4112-47F4-AA6D-DC2D98AE0490}">
      <dsp:nvSpPr>
        <dsp:cNvPr id="0" name=""/>
        <dsp:cNvSpPr/>
      </dsp:nvSpPr>
      <dsp:spPr>
        <a:xfrm>
          <a:off x="6254851" y="1829644"/>
          <a:ext cx="2665934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1829644"/>
        <a:ext cx="2665934" cy="1016045"/>
      </dsp:txXfrm>
    </dsp:sp>
    <dsp:sp modelId="{84F5714E-BA5E-4C44-AF85-B785C7699193}">
      <dsp:nvSpPr>
        <dsp:cNvPr id="0" name=""/>
        <dsp:cNvSpPr/>
      </dsp:nvSpPr>
      <dsp:spPr>
        <a:xfrm>
          <a:off x="852875" y="2843889"/>
          <a:ext cx="9304100" cy="358884"/>
        </a:xfrm>
        <a:custGeom>
          <a:avLst/>
          <a:gdLst/>
          <a:ahLst/>
          <a:cxnLst/>
          <a:rect l="0" t="0" r="0" b="0"/>
          <a:pathLst>
            <a:path>
              <a:moveTo>
                <a:pt x="9304100" y="0"/>
              </a:moveTo>
              <a:lnTo>
                <a:pt x="9304100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272119" y="3021384"/>
        <a:ext cx="465612" cy="3894"/>
      </dsp:txXfrm>
    </dsp:sp>
    <dsp:sp modelId="{C00EC4B4-464A-47DF-AB18-464A34016AFC}">
      <dsp:nvSpPr>
        <dsp:cNvPr id="0" name=""/>
        <dsp:cNvSpPr/>
      </dsp:nvSpPr>
      <dsp:spPr>
        <a:xfrm>
          <a:off x="9310271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10271" y="1829644"/>
        <a:ext cx="1693409" cy="1016045"/>
      </dsp:txXfrm>
    </dsp:sp>
    <dsp:sp modelId="{D4BAB384-0951-497F-B6A4-5CC94C8E36DA}">
      <dsp:nvSpPr>
        <dsp:cNvPr id="0" name=""/>
        <dsp:cNvSpPr/>
      </dsp:nvSpPr>
      <dsp:spPr>
        <a:xfrm>
          <a:off x="1697779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3741249"/>
        <a:ext cx="19474" cy="3894"/>
      </dsp:txXfrm>
    </dsp:sp>
    <dsp:sp modelId="{BEC85BBE-C973-49BE-8186-579DC45FD222}">
      <dsp:nvSpPr>
        <dsp:cNvPr id="0" name=""/>
        <dsp:cNvSpPr/>
      </dsp:nvSpPr>
      <dsp:spPr>
        <a:xfrm>
          <a:off x="6170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3235174"/>
        <a:ext cx="1693409" cy="1016045"/>
      </dsp:txXfrm>
    </dsp:sp>
    <dsp:sp modelId="{119791D2-3A74-4D90-8C7F-1AC9288FFBE6}">
      <dsp:nvSpPr>
        <dsp:cNvPr id="0" name=""/>
        <dsp:cNvSpPr/>
      </dsp:nvSpPr>
      <dsp:spPr>
        <a:xfrm>
          <a:off x="3780673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3741249"/>
        <a:ext cx="19474" cy="3894"/>
      </dsp:txXfrm>
    </dsp:sp>
    <dsp:sp modelId="{A004E08F-AB7D-4864-8A39-A96FC6B3A527}">
      <dsp:nvSpPr>
        <dsp:cNvPr id="0" name=""/>
        <dsp:cNvSpPr/>
      </dsp:nvSpPr>
      <dsp:spPr>
        <a:xfrm>
          <a:off x="2089064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3235174"/>
        <a:ext cx="1693409" cy="1016045"/>
      </dsp:txXfrm>
    </dsp:sp>
    <dsp:sp modelId="{D67C7666-18D5-4CCA-ACAA-CEEAFCBF901E}">
      <dsp:nvSpPr>
        <dsp:cNvPr id="0" name=""/>
        <dsp:cNvSpPr/>
      </dsp:nvSpPr>
      <dsp:spPr>
        <a:xfrm>
          <a:off x="5863567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3741249"/>
        <a:ext cx="19474" cy="3894"/>
      </dsp:txXfrm>
    </dsp:sp>
    <dsp:sp modelId="{5E708717-7A68-4456-AD34-12D535BF8172}">
      <dsp:nvSpPr>
        <dsp:cNvPr id="0" name=""/>
        <dsp:cNvSpPr/>
      </dsp:nvSpPr>
      <dsp:spPr>
        <a:xfrm>
          <a:off x="4171958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3235174"/>
        <a:ext cx="1693409" cy="1016045"/>
      </dsp:txXfrm>
    </dsp:sp>
    <dsp:sp modelId="{99BECA96-B12B-4F56-931F-34D3012ED79A}">
      <dsp:nvSpPr>
        <dsp:cNvPr id="0" name=""/>
        <dsp:cNvSpPr/>
      </dsp:nvSpPr>
      <dsp:spPr>
        <a:xfrm>
          <a:off x="7946461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116166" y="3741249"/>
        <a:ext cx="19474" cy="3894"/>
      </dsp:txXfrm>
    </dsp:sp>
    <dsp:sp modelId="{29762A30-F85E-430B-8835-8913EDB9CC2A}">
      <dsp:nvSpPr>
        <dsp:cNvPr id="0" name=""/>
        <dsp:cNvSpPr/>
      </dsp:nvSpPr>
      <dsp:spPr>
        <a:xfrm>
          <a:off x="6254851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3235174"/>
        <a:ext cx="1693409" cy="1016045"/>
      </dsp:txXfrm>
    </dsp:sp>
    <dsp:sp modelId="{6C91A1EC-F29E-4073-AD2B-C5776D778A3F}">
      <dsp:nvSpPr>
        <dsp:cNvPr id="0" name=""/>
        <dsp:cNvSpPr/>
      </dsp:nvSpPr>
      <dsp:spPr>
        <a:xfrm>
          <a:off x="8337745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37745" y="3235174"/>
        <a:ext cx="1693409" cy="10160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72F48-AC43-4569-BB0D-957140289B71}">
      <dsp:nvSpPr>
        <dsp:cNvPr id="0" name=""/>
        <dsp:cNvSpPr/>
      </dsp:nvSpPr>
      <dsp:spPr>
        <a:xfrm>
          <a:off x="2424049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2593754" y="930189"/>
        <a:ext cx="19474" cy="3894"/>
      </dsp:txXfrm>
    </dsp:sp>
    <dsp:sp modelId="{D134649E-BCAB-428C-8976-C0307943D988}">
      <dsp:nvSpPr>
        <dsp:cNvPr id="0" name=""/>
        <dsp:cNvSpPr/>
      </dsp:nvSpPr>
      <dsp:spPr>
        <a:xfrm>
          <a:off x="6170" y="424114"/>
          <a:ext cx="241967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424114"/>
        <a:ext cx="2419679" cy="1016045"/>
      </dsp:txXfrm>
    </dsp:sp>
    <dsp:sp modelId="{5F7C6955-E538-403F-9E72-0EBC462FEBBA}">
      <dsp:nvSpPr>
        <dsp:cNvPr id="0" name=""/>
        <dsp:cNvSpPr/>
      </dsp:nvSpPr>
      <dsp:spPr>
        <a:xfrm>
          <a:off x="4506943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676648" y="930189"/>
        <a:ext cx="19474" cy="3894"/>
      </dsp:txXfrm>
    </dsp:sp>
    <dsp:sp modelId="{E8F73294-3B74-42D8-92EB-DEB3A197FED8}">
      <dsp:nvSpPr>
        <dsp:cNvPr id="0" name=""/>
        <dsp:cNvSpPr/>
      </dsp:nvSpPr>
      <dsp:spPr>
        <a:xfrm>
          <a:off x="2815333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15333" y="424114"/>
        <a:ext cx="1693409" cy="1016045"/>
      </dsp:txXfrm>
    </dsp:sp>
    <dsp:sp modelId="{8C6E111C-CD21-4609-9B5F-3F76F53554C9}">
      <dsp:nvSpPr>
        <dsp:cNvPr id="0" name=""/>
        <dsp:cNvSpPr/>
      </dsp:nvSpPr>
      <dsp:spPr>
        <a:xfrm>
          <a:off x="6589837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759542" y="930189"/>
        <a:ext cx="19474" cy="3894"/>
      </dsp:txXfrm>
    </dsp:sp>
    <dsp:sp modelId="{2A8C0E4D-6A7D-4AB4-BA3F-79DF303B76B0}">
      <dsp:nvSpPr>
        <dsp:cNvPr id="0" name=""/>
        <dsp:cNvSpPr/>
      </dsp:nvSpPr>
      <dsp:spPr>
        <a:xfrm>
          <a:off x="4898227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98227" y="424114"/>
        <a:ext cx="1693409" cy="1016045"/>
      </dsp:txXfrm>
    </dsp:sp>
    <dsp:sp modelId="{3087AD3B-5568-4AE4-B44F-7D46F56E9924}">
      <dsp:nvSpPr>
        <dsp:cNvPr id="0" name=""/>
        <dsp:cNvSpPr/>
      </dsp:nvSpPr>
      <dsp:spPr>
        <a:xfrm>
          <a:off x="8672731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842436" y="930189"/>
        <a:ext cx="19474" cy="3894"/>
      </dsp:txXfrm>
    </dsp:sp>
    <dsp:sp modelId="{294B9E03-AE43-4DF0-AE22-4E29C805E5D0}">
      <dsp:nvSpPr>
        <dsp:cNvPr id="0" name=""/>
        <dsp:cNvSpPr/>
      </dsp:nvSpPr>
      <dsp:spPr>
        <a:xfrm>
          <a:off x="6981121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1121" y="424114"/>
        <a:ext cx="1693409" cy="1016045"/>
      </dsp:txXfrm>
    </dsp:sp>
    <dsp:sp modelId="{FD2C1C54-B7F0-462A-A383-4EDDEADE5A83}">
      <dsp:nvSpPr>
        <dsp:cNvPr id="0" name=""/>
        <dsp:cNvSpPr/>
      </dsp:nvSpPr>
      <dsp:spPr>
        <a:xfrm>
          <a:off x="852875" y="1438359"/>
          <a:ext cx="9057845" cy="358884"/>
        </a:xfrm>
        <a:custGeom>
          <a:avLst/>
          <a:gdLst/>
          <a:ahLst/>
          <a:cxnLst/>
          <a:rect l="0" t="0" r="0" b="0"/>
          <a:pathLst>
            <a:path>
              <a:moveTo>
                <a:pt x="9057845" y="0"/>
              </a:moveTo>
              <a:lnTo>
                <a:pt x="9057845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155142" y="1615854"/>
        <a:ext cx="453310" cy="3894"/>
      </dsp:txXfrm>
    </dsp:sp>
    <dsp:sp modelId="{1C467F30-8B14-414F-8319-B115F84788C8}">
      <dsp:nvSpPr>
        <dsp:cNvPr id="0" name=""/>
        <dsp:cNvSpPr/>
      </dsp:nvSpPr>
      <dsp:spPr>
        <a:xfrm>
          <a:off x="9064015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64015" y="424114"/>
        <a:ext cx="1693409" cy="1016045"/>
      </dsp:txXfrm>
    </dsp:sp>
    <dsp:sp modelId="{6A380B63-B20A-4595-AA0B-ADD093F30786}">
      <dsp:nvSpPr>
        <dsp:cNvPr id="0" name=""/>
        <dsp:cNvSpPr/>
      </dsp:nvSpPr>
      <dsp:spPr>
        <a:xfrm>
          <a:off x="1697779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2335719"/>
        <a:ext cx="19474" cy="3894"/>
      </dsp:txXfrm>
    </dsp:sp>
    <dsp:sp modelId="{A21F00A1-E0C5-4B6C-A4B7-303F5B570CC7}">
      <dsp:nvSpPr>
        <dsp:cNvPr id="0" name=""/>
        <dsp:cNvSpPr/>
      </dsp:nvSpPr>
      <dsp:spPr>
        <a:xfrm>
          <a:off x="6170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1829644"/>
        <a:ext cx="1693409" cy="1016045"/>
      </dsp:txXfrm>
    </dsp:sp>
    <dsp:sp modelId="{97CF4235-2D77-47DA-A6FC-3ECCBD80B6A0}">
      <dsp:nvSpPr>
        <dsp:cNvPr id="0" name=""/>
        <dsp:cNvSpPr/>
      </dsp:nvSpPr>
      <dsp:spPr>
        <a:xfrm>
          <a:off x="3780673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2335719"/>
        <a:ext cx="19474" cy="3894"/>
      </dsp:txXfrm>
    </dsp:sp>
    <dsp:sp modelId="{4D178E85-9C53-4619-A5DE-8AA79BDF39E7}">
      <dsp:nvSpPr>
        <dsp:cNvPr id="0" name=""/>
        <dsp:cNvSpPr/>
      </dsp:nvSpPr>
      <dsp:spPr>
        <a:xfrm>
          <a:off x="2089064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1829644"/>
        <a:ext cx="1693409" cy="1016045"/>
      </dsp:txXfrm>
    </dsp:sp>
    <dsp:sp modelId="{1943042C-2EF7-481E-AAD3-B8790D9D2E3C}">
      <dsp:nvSpPr>
        <dsp:cNvPr id="0" name=""/>
        <dsp:cNvSpPr/>
      </dsp:nvSpPr>
      <dsp:spPr>
        <a:xfrm>
          <a:off x="5863567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2335719"/>
        <a:ext cx="19474" cy="3894"/>
      </dsp:txXfrm>
    </dsp:sp>
    <dsp:sp modelId="{113180DD-6FF3-4144-89AA-8D965540E6ED}">
      <dsp:nvSpPr>
        <dsp:cNvPr id="0" name=""/>
        <dsp:cNvSpPr/>
      </dsp:nvSpPr>
      <dsp:spPr>
        <a:xfrm>
          <a:off x="4171958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1829644"/>
        <a:ext cx="1693409" cy="1016045"/>
      </dsp:txXfrm>
    </dsp:sp>
    <dsp:sp modelId="{0A401C6F-3E49-4C2F-9891-DC5AFAC57A82}">
      <dsp:nvSpPr>
        <dsp:cNvPr id="0" name=""/>
        <dsp:cNvSpPr/>
      </dsp:nvSpPr>
      <dsp:spPr>
        <a:xfrm>
          <a:off x="8918986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088691" y="2335719"/>
        <a:ext cx="19474" cy="3894"/>
      </dsp:txXfrm>
    </dsp:sp>
    <dsp:sp modelId="{D416A5A6-4112-47F4-AA6D-DC2D98AE0490}">
      <dsp:nvSpPr>
        <dsp:cNvPr id="0" name=""/>
        <dsp:cNvSpPr/>
      </dsp:nvSpPr>
      <dsp:spPr>
        <a:xfrm>
          <a:off x="6254851" y="1829644"/>
          <a:ext cx="2665934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1829644"/>
        <a:ext cx="2665934" cy="1016045"/>
      </dsp:txXfrm>
    </dsp:sp>
    <dsp:sp modelId="{84F5714E-BA5E-4C44-AF85-B785C7699193}">
      <dsp:nvSpPr>
        <dsp:cNvPr id="0" name=""/>
        <dsp:cNvSpPr/>
      </dsp:nvSpPr>
      <dsp:spPr>
        <a:xfrm>
          <a:off x="852875" y="2843889"/>
          <a:ext cx="9304100" cy="358884"/>
        </a:xfrm>
        <a:custGeom>
          <a:avLst/>
          <a:gdLst/>
          <a:ahLst/>
          <a:cxnLst/>
          <a:rect l="0" t="0" r="0" b="0"/>
          <a:pathLst>
            <a:path>
              <a:moveTo>
                <a:pt x="9304100" y="0"/>
              </a:moveTo>
              <a:lnTo>
                <a:pt x="9304100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272119" y="3021384"/>
        <a:ext cx="465612" cy="3894"/>
      </dsp:txXfrm>
    </dsp:sp>
    <dsp:sp modelId="{C00EC4B4-464A-47DF-AB18-464A34016AFC}">
      <dsp:nvSpPr>
        <dsp:cNvPr id="0" name=""/>
        <dsp:cNvSpPr/>
      </dsp:nvSpPr>
      <dsp:spPr>
        <a:xfrm>
          <a:off x="9310271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10271" y="1829644"/>
        <a:ext cx="1693409" cy="1016045"/>
      </dsp:txXfrm>
    </dsp:sp>
    <dsp:sp modelId="{D4BAB384-0951-497F-B6A4-5CC94C8E36DA}">
      <dsp:nvSpPr>
        <dsp:cNvPr id="0" name=""/>
        <dsp:cNvSpPr/>
      </dsp:nvSpPr>
      <dsp:spPr>
        <a:xfrm>
          <a:off x="1697779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3741249"/>
        <a:ext cx="19474" cy="3894"/>
      </dsp:txXfrm>
    </dsp:sp>
    <dsp:sp modelId="{BEC85BBE-C973-49BE-8186-579DC45FD222}">
      <dsp:nvSpPr>
        <dsp:cNvPr id="0" name=""/>
        <dsp:cNvSpPr/>
      </dsp:nvSpPr>
      <dsp:spPr>
        <a:xfrm>
          <a:off x="6170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3235174"/>
        <a:ext cx="1693409" cy="1016045"/>
      </dsp:txXfrm>
    </dsp:sp>
    <dsp:sp modelId="{119791D2-3A74-4D90-8C7F-1AC9288FFBE6}">
      <dsp:nvSpPr>
        <dsp:cNvPr id="0" name=""/>
        <dsp:cNvSpPr/>
      </dsp:nvSpPr>
      <dsp:spPr>
        <a:xfrm>
          <a:off x="3780673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3741249"/>
        <a:ext cx="19474" cy="3894"/>
      </dsp:txXfrm>
    </dsp:sp>
    <dsp:sp modelId="{A004E08F-AB7D-4864-8A39-A96FC6B3A527}">
      <dsp:nvSpPr>
        <dsp:cNvPr id="0" name=""/>
        <dsp:cNvSpPr/>
      </dsp:nvSpPr>
      <dsp:spPr>
        <a:xfrm>
          <a:off x="2089064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3235174"/>
        <a:ext cx="1693409" cy="1016045"/>
      </dsp:txXfrm>
    </dsp:sp>
    <dsp:sp modelId="{D67C7666-18D5-4CCA-ACAA-CEEAFCBF901E}">
      <dsp:nvSpPr>
        <dsp:cNvPr id="0" name=""/>
        <dsp:cNvSpPr/>
      </dsp:nvSpPr>
      <dsp:spPr>
        <a:xfrm>
          <a:off x="5863567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3741249"/>
        <a:ext cx="19474" cy="3894"/>
      </dsp:txXfrm>
    </dsp:sp>
    <dsp:sp modelId="{5E708717-7A68-4456-AD34-12D535BF8172}">
      <dsp:nvSpPr>
        <dsp:cNvPr id="0" name=""/>
        <dsp:cNvSpPr/>
      </dsp:nvSpPr>
      <dsp:spPr>
        <a:xfrm>
          <a:off x="4171958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3235174"/>
        <a:ext cx="1693409" cy="1016045"/>
      </dsp:txXfrm>
    </dsp:sp>
    <dsp:sp modelId="{99BECA96-B12B-4F56-931F-34D3012ED79A}">
      <dsp:nvSpPr>
        <dsp:cNvPr id="0" name=""/>
        <dsp:cNvSpPr/>
      </dsp:nvSpPr>
      <dsp:spPr>
        <a:xfrm>
          <a:off x="7946461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116166" y="3741249"/>
        <a:ext cx="19474" cy="3894"/>
      </dsp:txXfrm>
    </dsp:sp>
    <dsp:sp modelId="{29762A30-F85E-430B-8835-8913EDB9CC2A}">
      <dsp:nvSpPr>
        <dsp:cNvPr id="0" name=""/>
        <dsp:cNvSpPr/>
      </dsp:nvSpPr>
      <dsp:spPr>
        <a:xfrm>
          <a:off x="6254851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3235174"/>
        <a:ext cx="1693409" cy="1016045"/>
      </dsp:txXfrm>
    </dsp:sp>
    <dsp:sp modelId="{6C91A1EC-F29E-4073-AD2B-C5776D778A3F}">
      <dsp:nvSpPr>
        <dsp:cNvPr id="0" name=""/>
        <dsp:cNvSpPr/>
      </dsp:nvSpPr>
      <dsp:spPr>
        <a:xfrm>
          <a:off x="8337745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37745" y="3235174"/>
        <a:ext cx="1693409" cy="10160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72F48-AC43-4569-BB0D-957140289B71}">
      <dsp:nvSpPr>
        <dsp:cNvPr id="0" name=""/>
        <dsp:cNvSpPr/>
      </dsp:nvSpPr>
      <dsp:spPr>
        <a:xfrm>
          <a:off x="2424049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2593754" y="930189"/>
        <a:ext cx="19474" cy="3894"/>
      </dsp:txXfrm>
    </dsp:sp>
    <dsp:sp modelId="{D134649E-BCAB-428C-8976-C0307943D988}">
      <dsp:nvSpPr>
        <dsp:cNvPr id="0" name=""/>
        <dsp:cNvSpPr/>
      </dsp:nvSpPr>
      <dsp:spPr>
        <a:xfrm>
          <a:off x="6170" y="424114"/>
          <a:ext cx="241967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424114"/>
        <a:ext cx="2419679" cy="1016045"/>
      </dsp:txXfrm>
    </dsp:sp>
    <dsp:sp modelId="{5F7C6955-E538-403F-9E72-0EBC462FEBBA}">
      <dsp:nvSpPr>
        <dsp:cNvPr id="0" name=""/>
        <dsp:cNvSpPr/>
      </dsp:nvSpPr>
      <dsp:spPr>
        <a:xfrm>
          <a:off x="4506943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676648" y="930189"/>
        <a:ext cx="19474" cy="3894"/>
      </dsp:txXfrm>
    </dsp:sp>
    <dsp:sp modelId="{E8F73294-3B74-42D8-92EB-DEB3A197FED8}">
      <dsp:nvSpPr>
        <dsp:cNvPr id="0" name=""/>
        <dsp:cNvSpPr/>
      </dsp:nvSpPr>
      <dsp:spPr>
        <a:xfrm>
          <a:off x="2815333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15333" y="424114"/>
        <a:ext cx="1693409" cy="1016045"/>
      </dsp:txXfrm>
    </dsp:sp>
    <dsp:sp modelId="{8C6E111C-CD21-4609-9B5F-3F76F53554C9}">
      <dsp:nvSpPr>
        <dsp:cNvPr id="0" name=""/>
        <dsp:cNvSpPr/>
      </dsp:nvSpPr>
      <dsp:spPr>
        <a:xfrm>
          <a:off x="6589837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759542" y="930189"/>
        <a:ext cx="19474" cy="3894"/>
      </dsp:txXfrm>
    </dsp:sp>
    <dsp:sp modelId="{2A8C0E4D-6A7D-4AB4-BA3F-79DF303B76B0}">
      <dsp:nvSpPr>
        <dsp:cNvPr id="0" name=""/>
        <dsp:cNvSpPr/>
      </dsp:nvSpPr>
      <dsp:spPr>
        <a:xfrm>
          <a:off x="4898227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98227" y="424114"/>
        <a:ext cx="1693409" cy="1016045"/>
      </dsp:txXfrm>
    </dsp:sp>
    <dsp:sp modelId="{3087AD3B-5568-4AE4-B44F-7D46F56E9924}">
      <dsp:nvSpPr>
        <dsp:cNvPr id="0" name=""/>
        <dsp:cNvSpPr/>
      </dsp:nvSpPr>
      <dsp:spPr>
        <a:xfrm>
          <a:off x="8672731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842436" y="930189"/>
        <a:ext cx="19474" cy="3894"/>
      </dsp:txXfrm>
    </dsp:sp>
    <dsp:sp modelId="{294B9E03-AE43-4DF0-AE22-4E29C805E5D0}">
      <dsp:nvSpPr>
        <dsp:cNvPr id="0" name=""/>
        <dsp:cNvSpPr/>
      </dsp:nvSpPr>
      <dsp:spPr>
        <a:xfrm>
          <a:off x="6981121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1121" y="424114"/>
        <a:ext cx="1693409" cy="1016045"/>
      </dsp:txXfrm>
    </dsp:sp>
    <dsp:sp modelId="{FD2C1C54-B7F0-462A-A383-4EDDEADE5A83}">
      <dsp:nvSpPr>
        <dsp:cNvPr id="0" name=""/>
        <dsp:cNvSpPr/>
      </dsp:nvSpPr>
      <dsp:spPr>
        <a:xfrm>
          <a:off x="852875" y="1438359"/>
          <a:ext cx="9057845" cy="358884"/>
        </a:xfrm>
        <a:custGeom>
          <a:avLst/>
          <a:gdLst/>
          <a:ahLst/>
          <a:cxnLst/>
          <a:rect l="0" t="0" r="0" b="0"/>
          <a:pathLst>
            <a:path>
              <a:moveTo>
                <a:pt x="9057845" y="0"/>
              </a:moveTo>
              <a:lnTo>
                <a:pt x="9057845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155142" y="1615854"/>
        <a:ext cx="453310" cy="3894"/>
      </dsp:txXfrm>
    </dsp:sp>
    <dsp:sp modelId="{1C467F30-8B14-414F-8319-B115F84788C8}">
      <dsp:nvSpPr>
        <dsp:cNvPr id="0" name=""/>
        <dsp:cNvSpPr/>
      </dsp:nvSpPr>
      <dsp:spPr>
        <a:xfrm>
          <a:off x="9064015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64015" y="424114"/>
        <a:ext cx="1693409" cy="1016045"/>
      </dsp:txXfrm>
    </dsp:sp>
    <dsp:sp modelId="{6A380B63-B20A-4595-AA0B-ADD093F30786}">
      <dsp:nvSpPr>
        <dsp:cNvPr id="0" name=""/>
        <dsp:cNvSpPr/>
      </dsp:nvSpPr>
      <dsp:spPr>
        <a:xfrm>
          <a:off x="1697779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2335719"/>
        <a:ext cx="19474" cy="3894"/>
      </dsp:txXfrm>
    </dsp:sp>
    <dsp:sp modelId="{A21F00A1-E0C5-4B6C-A4B7-303F5B570CC7}">
      <dsp:nvSpPr>
        <dsp:cNvPr id="0" name=""/>
        <dsp:cNvSpPr/>
      </dsp:nvSpPr>
      <dsp:spPr>
        <a:xfrm>
          <a:off x="6170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1829644"/>
        <a:ext cx="1693409" cy="1016045"/>
      </dsp:txXfrm>
    </dsp:sp>
    <dsp:sp modelId="{97CF4235-2D77-47DA-A6FC-3ECCBD80B6A0}">
      <dsp:nvSpPr>
        <dsp:cNvPr id="0" name=""/>
        <dsp:cNvSpPr/>
      </dsp:nvSpPr>
      <dsp:spPr>
        <a:xfrm>
          <a:off x="3780673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2335719"/>
        <a:ext cx="19474" cy="3894"/>
      </dsp:txXfrm>
    </dsp:sp>
    <dsp:sp modelId="{4D178E85-9C53-4619-A5DE-8AA79BDF39E7}">
      <dsp:nvSpPr>
        <dsp:cNvPr id="0" name=""/>
        <dsp:cNvSpPr/>
      </dsp:nvSpPr>
      <dsp:spPr>
        <a:xfrm>
          <a:off x="2089064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1829644"/>
        <a:ext cx="1693409" cy="1016045"/>
      </dsp:txXfrm>
    </dsp:sp>
    <dsp:sp modelId="{1943042C-2EF7-481E-AAD3-B8790D9D2E3C}">
      <dsp:nvSpPr>
        <dsp:cNvPr id="0" name=""/>
        <dsp:cNvSpPr/>
      </dsp:nvSpPr>
      <dsp:spPr>
        <a:xfrm>
          <a:off x="5863567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2335719"/>
        <a:ext cx="19474" cy="3894"/>
      </dsp:txXfrm>
    </dsp:sp>
    <dsp:sp modelId="{113180DD-6FF3-4144-89AA-8D965540E6ED}">
      <dsp:nvSpPr>
        <dsp:cNvPr id="0" name=""/>
        <dsp:cNvSpPr/>
      </dsp:nvSpPr>
      <dsp:spPr>
        <a:xfrm>
          <a:off x="4171958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1829644"/>
        <a:ext cx="1693409" cy="1016045"/>
      </dsp:txXfrm>
    </dsp:sp>
    <dsp:sp modelId="{0A401C6F-3E49-4C2F-9891-DC5AFAC57A82}">
      <dsp:nvSpPr>
        <dsp:cNvPr id="0" name=""/>
        <dsp:cNvSpPr/>
      </dsp:nvSpPr>
      <dsp:spPr>
        <a:xfrm>
          <a:off x="8918986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088691" y="2335719"/>
        <a:ext cx="19474" cy="3894"/>
      </dsp:txXfrm>
    </dsp:sp>
    <dsp:sp modelId="{D416A5A6-4112-47F4-AA6D-DC2D98AE0490}">
      <dsp:nvSpPr>
        <dsp:cNvPr id="0" name=""/>
        <dsp:cNvSpPr/>
      </dsp:nvSpPr>
      <dsp:spPr>
        <a:xfrm>
          <a:off x="6254851" y="1829644"/>
          <a:ext cx="2665934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1829644"/>
        <a:ext cx="2665934" cy="1016045"/>
      </dsp:txXfrm>
    </dsp:sp>
    <dsp:sp modelId="{84F5714E-BA5E-4C44-AF85-B785C7699193}">
      <dsp:nvSpPr>
        <dsp:cNvPr id="0" name=""/>
        <dsp:cNvSpPr/>
      </dsp:nvSpPr>
      <dsp:spPr>
        <a:xfrm>
          <a:off x="852875" y="2843889"/>
          <a:ext cx="9304100" cy="358884"/>
        </a:xfrm>
        <a:custGeom>
          <a:avLst/>
          <a:gdLst/>
          <a:ahLst/>
          <a:cxnLst/>
          <a:rect l="0" t="0" r="0" b="0"/>
          <a:pathLst>
            <a:path>
              <a:moveTo>
                <a:pt x="9304100" y="0"/>
              </a:moveTo>
              <a:lnTo>
                <a:pt x="9304100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272119" y="3021384"/>
        <a:ext cx="465612" cy="3894"/>
      </dsp:txXfrm>
    </dsp:sp>
    <dsp:sp modelId="{C00EC4B4-464A-47DF-AB18-464A34016AFC}">
      <dsp:nvSpPr>
        <dsp:cNvPr id="0" name=""/>
        <dsp:cNvSpPr/>
      </dsp:nvSpPr>
      <dsp:spPr>
        <a:xfrm>
          <a:off x="9310271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10271" y="1829644"/>
        <a:ext cx="1693409" cy="1016045"/>
      </dsp:txXfrm>
    </dsp:sp>
    <dsp:sp modelId="{D4BAB384-0951-497F-B6A4-5CC94C8E36DA}">
      <dsp:nvSpPr>
        <dsp:cNvPr id="0" name=""/>
        <dsp:cNvSpPr/>
      </dsp:nvSpPr>
      <dsp:spPr>
        <a:xfrm>
          <a:off x="1697779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3741249"/>
        <a:ext cx="19474" cy="3894"/>
      </dsp:txXfrm>
    </dsp:sp>
    <dsp:sp modelId="{BEC85BBE-C973-49BE-8186-579DC45FD222}">
      <dsp:nvSpPr>
        <dsp:cNvPr id="0" name=""/>
        <dsp:cNvSpPr/>
      </dsp:nvSpPr>
      <dsp:spPr>
        <a:xfrm>
          <a:off x="6170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3235174"/>
        <a:ext cx="1693409" cy="1016045"/>
      </dsp:txXfrm>
    </dsp:sp>
    <dsp:sp modelId="{119791D2-3A74-4D90-8C7F-1AC9288FFBE6}">
      <dsp:nvSpPr>
        <dsp:cNvPr id="0" name=""/>
        <dsp:cNvSpPr/>
      </dsp:nvSpPr>
      <dsp:spPr>
        <a:xfrm>
          <a:off x="3780673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3741249"/>
        <a:ext cx="19474" cy="3894"/>
      </dsp:txXfrm>
    </dsp:sp>
    <dsp:sp modelId="{A004E08F-AB7D-4864-8A39-A96FC6B3A527}">
      <dsp:nvSpPr>
        <dsp:cNvPr id="0" name=""/>
        <dsp:cNvSpPr/>
      </dsp:nvSpPr>
      <dsp:spPr>
        <a:xfrm>
          <a:off x="2089064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3235174"/>
        <a:ext cx="1693409" cy="1016045"/>
      </dsp:txXfrm>
    </dsp:sp>
    <dsp:sp modelId="{D67C7666-18D5-4CCA-ACAA-CEEAFCBF901E}">
      <dsp:nvSpPr>
        <dsp:cNvPr id="0" name=""/>
        <dsp:cNvSpPr/>
      </dsp:nvSpPr>
      <dsp:spPr>
        <a:xfrm>
          <a:off x="5863567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3741249"/>
        <a:ext cx="19474" cy="3894"/>
      </dsp:txXfrm>
    </dsp:sp>
    <dsp:sp modelId="{5E708717-7A68-4456-AD34-12D535BF8172}">
      <dsp:nvSpPr>
        <dsp:cNvPr id="0" name=""/>
        <dsp:cNvSpPr/>
      </dsp:nvSpPr>
      <dsp:spPr>
        <a:xfrm>
          <a:off x="4171958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3235174"/>
        <a:ext cx="1693409" cy="1016045"/>
      </dsp:txXfrm>
    </dsp:sp>
    <dsp:sp modelId="{99BECA96-B12B-4F56-931F-34D3012ED79A}">
      <dsp:nvSpPr>
        <dsp:cNvPr id="0" name=""/>
        <dsp:cNvSpPr/>
      </dsp:nvSpPr>
      <dsp:spPr>
        <a:xfrm>
          <a:off x="7946461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116166" y="3741249"/>
        <a:ext cx="19474" cy="3894"/>
      </dsp:txXfrm>
    </dsp:sp>
    <dsp:sp modelId="{29762A30-F85E-430B-8835-8913EDB9CC2A}">
      <dsp:nvSpPr>
        <dsp:cNvPr id="0" name=""/>
        <dsp:cNvSpPr/>
      </dsp:nvSpPr>
      <dsp:spPr>
        <a:xfrm>
          <a:off x="6254851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3235174"/>
        <a:ext cx="1693409" cy="1016045"/>
      </dsp:txXfrm>
    </dsp:sp>
    <dsp:sp modelId="{6C91A1EC-F29E-4073-AD2B-C5776D778A3F}">
      <dsp:nvSpPr>
        <dsp:cNvPr id="0" name=""/>
        <dsp:cNvSpPr/>
      </dsp:nvSpPr>
      <dsp:spPr>
        <a:xfrm>
          <a:off x="8337745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37745" y="3235174"/>
        <a:ext cx="1693409" cy="101604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72F48-AC43-4569-BB0D-957140289B71}">
      <dsp:nvSpPr>
        <dsp:cNvPr id="0" name=""/>
        <dsp:cNvSpPr/>
      </dsp:nvSpPr>
      <dsp:spPr>
        <a:xfrm>
          <a:off x="2424049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2593754" y="930189"/>
        <a:ext cx="19474" cy="3894"/>
      </dsp:txXfrm>
    </dsp:sp>
    <dsp:sp modelId="{D134649E-BCAB-428C-8976-C0307943D988}">
      <dsp:nvSpPr>
        <dsp:cNvPr id="0" name=""/>
        <dsp:cNvSpPr/>
      </dsp:nvSpPr>
      <dsp:spPr>
        <a:xfrm>
          <a:off x="6170" y="424114"/>
          <a:ext cx="241967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424114"/>
        <a:ext cx="2419679" cy="1016045"/>
      </dsp:txXfrm>
    </dsp:sp>
    <dsp:sp modelId="{5F7C6955-E538-403F-9E72-0EBC462FEBBA}">
      <dsp:nvSpPr>
        <dsp:cNvPr id="0" name=""/>
        <dsp:cNvSpPr/>
      </dsp:nvSpPr>
      <dsp:spPr>
        <a:xfrm>
          <a:off x="4506943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676648" y="930189"/>
        <a:ext cx="19474" cy="3894"/>
      </dsp:txXfrm>
    </dsp:sp>
    <dsp:sp modelId="{E8F73294-3B74-42D8-92EB-DEB3A197FED8}">
      <dsp:nvSpPr>
        <dsp:cNvPr id="0" name=""/>
        <dsp:cNvSpPr/>
      </dsp:nvSpPr>
      <dsp:spPr>
        <a:xfrm>
          <a:off x="2815333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15333" y="424114"/>
        <a:ext cx="1693409" cy="1016045"/>
      </dsp:txXfrm>
    </dsp:sp>
    <dsp:sp modelId="{8C6E111C-CD21-4609-9B5F-3F76F53554C9}">
      <dsp:nvSpPr>
        <dsp:cNvPr id="0" name=""/>
        <dsp:cNvSpPr/>
      </dsp:nvSpPr>
      <dsp:spPr>
        <a:xfrm>
          <a:off x="6589837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759542" y="930189"/>
        <a:ext cx="19474" cy="3894"/>
      </dsp:txXfrm>
    </dsp:sp>
    <dsp:sp modelId="{2A8C0E4D-6A7D-4AB4-BA3F-79DF303B76B0}">
      <dsp:nvSpPr>
        <dsp:cNvPr id="0" name=""/>
        <dsp:cNvSpPr/>
      </dsp:nvSpPr>
      <dsp:spPr>
        <a:xfrm>
          <a:off x="4898227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98227" y="424114"/>
        <a:ext cx="1693409" cy="1016045"/>
      </dsp:txXfrm>
    </dsp:sp>
    <dsp:sp modelId="{3087AD3B-5568-4AE4-B44F-7D46F56E9924}">
      <dsp:nvSpPr>
        <dsp:cNvPr id="0" name=""/>
        <dsp:cNvSpPr/>
      </dsp:nvSpPr>
      <dsp:spPr>
        <a:xfrm>
          <a:off x="8672731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842436" y="930189"/>
        <a:ext cx="19474" cy="3894"/>
      </dsp:txXfrm>
    </dsp:sp>
    <dsp:sp modelId="{294B9E03-AE43-4DF0-AE22-4E29C805E5D0}">
      <dsp:nvSpPr>
        <dsp:cNvPr id="0" name=""/>
        <dsp:cNvSpPr/>
      </dsp:nvSpPr>
      <dsp:spPr>
        <a:xfrm>
          <a:off x="6981121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1121" y="424114"/>
        <a:ext cx="1693409" cy="1016045"/>
      </dsp:txXfrm>
    </dsp:sp>
    <dsp:sp modelId="{FD2C1C54-B7F0-462A-A383-4EDDEADE5A83}">
      <dsp:nvSpPr>
        <dsp:cNvPr id="0" name=""/>
        <dsp:cNvSpPr/>
      </dsp:nvSpPr>
      <dsp:spPr>
        <a:xfrm>
          <a:off x="852875" y="1438359"/>
          <a:ext cx="9057845" cy="358884"/>
        </a:xfrm>
        <a:custGeom>
          <a:avLst/>
          <a:gdLst/>
          <a:ahLst/>
          <a:cxnLst/>
          <a:rect l="0" t="0" r="0" b="0"/>
          <a:pathLst>
            <a:path>
              <a:moveTo>
                <a:pt x="9057845" y="0"/>
              </a:moveTo>
              <a:lnTo>
                <a:pt x="9057845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155142" y="1615854"/>
        <a:ext cx="453310" cy="3894"/>
      </dsp:txXfrm>
    </dsp:sp>
    <dsp:sp modelId="{1C467F30-8B14-414F-8319-B115F84788C8}">
      <dsp:nvSpPr>
        <dsp:cNvPr id="0" name=""/>
        <dsp:cNvSpPr/>
      </dsp:nvSpPr>
      <dsp:spPr>
        <a:xfrm>
          <a:off x="9064015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64015" y="424114"/>
        <a:ext cx="1693409" cy="1016045"/>
      </dsp:txXfrm>
    </dsp:sp>
    <dsp:sp modelId="{6A380B63-B20A-4595-AA0B-ADD093F30786}">
      <dsp:nvSpPr>
        <dsp:cNvPr id="0" name=""/>
        <dsp:cNvSpPr/>
      </dsp:nvSpPr>
      <dsp:spPr>
        <a:xfrm>
          <a:off x="1697779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2335719"/>
        <a:ext cx="19474" cy="3894"/>
      </dsp:txXfrm>
    </dsp:sp>
    <dsp:sp modelId="{A21F00A1-E0C5-4B6C-A4B7-303F5B570CC7}">
      <dsp:nvSpPr>
        <dsp:cNvPr id="0" name=""/>
        <dsp:cNvSpPr/>
      </dsp:nvSpPr>
      <dsp:spPr>
        <a:xfrm>
          <a:off x="6170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1829644"/>
        <a:ext cx="1693409" cy="1016045"/>
      </dsp:txXfrm>
    </dsp:sp>
    <dsp:sp modelId="{97CF4235-2D77-47DA-A6FC-3ECCBD80B6A0}">
      <dsp:nvSpPr>
        <dsp:cNvPr id="0" name=""/>
        <dsp:cNvSpPr/>
      </dsp:nvSpPr>
      <dsp:spPr>
        <a:xfrm>
          <a:off x="3780673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2335719"/>
        <a:ext cx="19474" cy="3894"/>
      </dsp:txXfrm>
    </dsp:sp>
    <dsp:sp modelId="{4D178E85-9C53-4619-A5DE-8AA79BDF39E7}">
      <dsp:nvSpPr>
        <dsp:cNvPr id="0" name=""/>
        <dsp:cNvSpPr/>
      </dsp:nvSpPr>
      <dsp:spPr>
        <a:xfrm>
          <a:off x="2089064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1829644"/>
        <a:ext cx="1693409" cy="1016045"/>
      </dsp:txXfrm>
    </dsp:sp>
    <dsp:sp modelId="{1943042C-2EF7-481E-AAD3-B8790D9D2E3C}">
      <dsp:nvSpPr>
        <dsp:cNvPr id="0" name=""/>
        <dsp:cNvSpPr/>
      </dsp:nvSpPr>
      <dsp:spPr>
        <a:xfrm>
          <a:off x="5863567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2335719"/>
        <a:ext cx="19474" cy="3894"/>
      </dsp:txXfrm>
    </dsp:sp>
    <dsp:sp modelId="{113180DD-6FF3-4144-89AA-8D965540E6ED}">
      <dsp:nvSpPr>
        <dsp:cNvPr id="0" name=""/>
        <dsp:cNvSpPr/>
      </dsp:nvSpPr>
      <dsp:spPr>
        <a:xfrm>
          <a:off x="4171958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1829644"/>
        <a:ext cx="1693409" cy="1016045"/>
      </dsp:txXfrm>
    </dsp:sp>
    <dsp:sp modelId="{0A401C6F-3E49-4C2F-9891-DC5AFAC57A82}">
      <dsp:nvSpPr>
        <dsp:cNvPr id="0" name=""/>
        <dsp:cNvSpPr/>
      </dsp:nvSpPr>
      <dsp:spPr>
        <a:xfrm>
          <a:off x="8918986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088691" y="2335719"/>
        <a:ext cx="19474" cy="3894"/>
      </dsp:txXfrm>
    </dsp:sp>
    <dsp:sp modelId="{D416A5A6-4112-47F4-AA6D-DC2D98AE0490}">
      <dsp:nvSpPr>
        <dsp:cNvPr id="0" name=""/>
        <dsp:cNvSpPr/>
      </dsp:nvSpPr>
      <dsp:spPr>
        <a:xfrm>
          <a:off x="6254851" y="1829644"/>
          <a:ext cx="2665934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1829644"/>
        <a:ext cx="2665934" cy="1016045"/>
      </dsp:txXfrm>
    </dsp:sp>
    <dsp:sp modelId="{84F5714E-BA5E-4C44-AF85-B785C7699193}">
      <dsp:nvSpPr>
        <dsp:cNvPr id="0" name=""/>
        <dsp:cNvSpPr/>
      </dsp:nvSpPr>
      <dsp:spPr>
        <a:xfrm>
          <a:off x="852875" y="2843889"/>
          <a:ext cx="9304100" cy="358884"/>
        </a:xfrm>
        <a:custGeom>
          <a:avLst/>
          <a:gdLst/>
          <a:ahLst/>
          <a:cxnLst/>
          <a:rect l="0" t="0" r="0" b="0"/>
          <a:pathLst>
            <a:path>
              <a:moveTo>
                <a:pt x="9304100" y="0"/>
              </a:moveTo>
              <a:lnTo>
                <a:pt x="9304100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272119" y="3021384"/>
        <a:ext cx="465612" cy="3894"/>
      </dsp:txXfrm>
    </dsp:sp>
    <dsp:sp modelId="{C00EC4B4-464A-47DF-AB18-464A34016AFC}">
      <dsp:nvSpPr>
        <dsp:cNvPr id="0" name=""/>
        <dsp:cNvSpPr/>
      </dsp:nvSpPr>
      <dsp:spPr>
        <a:xfrm>
          <a:off x="9310271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10271" y="1829644"/>
        <a:ext cx="1693409" cy="1016045"/>
      </dsp:txXfrm>
    </dsp:sp>
    <dsp:sp modelId="{D4BAB384-0951-497F-B6A4-5CC94C8E36DA}">
      <dsp:nvSpPr>
        <dsp:cNvPr id="0" name=""/>
        <dsp:cNvSpPr/>
      </dsp:nvSpPr>
      <dsp:spPr>
        <a:xfrm>
          <a:off x="1697779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3741249"/>
        <a:ext cx="19474" cy="3894"/>
      </dsp:txXfrm>
    </dsp:sp>
    <dsp:sp modelId="{BEC85BBE-C973-49BE-8186-579DC45FD222}">
      <dsp:nvSpPr>
        <dsp:cNvPr id="0" name=""/>
        <dsp:cNvSpPr/>
      </dsp:nvSpPr>
      <dsp:spPr>
        <a:xfrm>
          <a:off x="6170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3235174"/>
        <a:ext cx="1693409" cy="1016045"/>
      </dsp:txXfrm>
    </dsp:sp>
    <dsp:sp modelId="{119791D2-3A74-4D90-8C7F-1AC9288FFBE6}">
      <dsp:nvSpPr>
        <dsp:cNvPr id="0" name=""/>
        <dsp:cNvSpPr/>
      </dsp:nvSpPr>
      <dsp:spPr>
        <a:xfrm>
          <a:off x="3780673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3741249"/>
        <a:ext cx="19474" cy="3894"/>
      </dsp:txXfrm>
    </dsp:sp>
    <dsp:sp modelId="{A004E08F-AB7D-4864-8A39-A96FC6B3A527}">
      <dsp:nvSpPr>
        <dsp:cNvPr id="0" name=""/>
        <dsp:cNvSpPr/>
      </dsp:nvSpPr>
      <dsp:spPr>
        <a:xfrm>
          <a:off x="2089064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3235174"/>
        <a:ext cx="1693409" cy="1016045"/>
      </dsp:txXfrm>
    </dsp:sp>
    <dsp:sp modelId="{D67C7666-18D5-4CCA-ACAA-CEEAFCBF901E}">
      <dsp:nvSpPr>
        <dsp:cNvPr id="0" name=""/>
        <dsp:cNvSpPr/>
      </dsp:nvSpPr>
      <dsp:spPr>
        <a:xfrm>
          <a:off x="5863567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3741249"/>
        <a:ext cx="19474" cy="3894"/>
      </dsp:txXfrm>
    </dsp:sp>
    <dsp:sp modelId="{5E708717-7A68-4456-AD34-12D535BF8172}">
      <dsp:nvSpPr>
        <dsp:cNvPr id="0" name=""/>
        <dsp:cNvSpPr/>
      </dsp:nvSpPr>
      <dsp:spPr>
        <a:xfrm>
          <a:off x="4171958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3235174"/>
        <a:ext cx="1693409" cy="1016045"/>
      </dsp:txXfrm>
    </dsp:sp>
    <dsp:sp modelId="{99BECA96-B12B-4F56-931F-34D3012ED79A}">
      <dsp:nvSpPr>
        <dsp:cNvPr id="0" name=""/>
        <dsp:cNvSpPr/>
      </dsp:nvSpPr>
      <dsp:spPr>
        <a:xfrm>
          <a:off x="7946461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116166" y="3741249"/>
        <a:ext cx="19474" cy="3894"/>
      </dsp:txXfrm>
    </dsp:sp>
    <dsp:sp modelId="{29762A30-F85E-430B-8835-8913EDB9CC2A}">
      <dsp:nvSpPr>
        <dsp:cNvPr id="0" name=""/>
        <dsp:cNvSpPr/>
      </dsp:nvSpPr>
      <dsp:spPr>
        <a:xfrm>
          <a:off x="6254851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3235174"/>
        <a:ext cx="1693409" cy="1016045"/>
      </dsp:txXfrm>
    </dsp:sp>
    <dsp:sp modelId="{6C91A1EC-F29E-4073-AD2B-C5776D778A3F}">
      <dsp:nvSpPr>
        <dsp:cNvPr id="0" name=""/>
        <dsp:cNvSpPr/>
      </dsp:nvSpPr>
      <dsp:spPr>
        <a:xfrm>
          <a:off x="8337745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37745" y="3235174"/>
        <a:ext cx="1693409" cy="101604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72F48-AC43-4569-BB0D-957140289B71}">
      <dsp:nvSpPr>
        <dsp:cNvPr id="0" name=""/>
        <dsp:cNvSpPr/>
      </dsp:nvSpPr>
      <dsp:spPr>
        <a:xfrm>
          <a:off x="2424049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2593754" y="930189"/>
        <a:ext cx="19474" cy="3894"/>
      </dsp:txXfrm>
    </dsp:sp>
    <dsp:sp modelId="{D134649E-BCAB-428C-8976-C0307943D988}">
      <dsp:nvSpPr>
        <dsp:cNvPr id="0" name=""/>
        <dsp:cNvSpPr/>
      </dsp:nvSpPr>
      <dsp:spPr>
        <a:xfrm>
          <a:off x="6170" y="424114"/>
          <a:ext cx="241967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424114"/>
        <a:ext cx="2419679" cy="1016045"/>
      </dsp:txXfrm>
    </dsp:sp>
    <dsp:sp modelId="{5F7C6955-E538-403F-9E72-0EBC462FEBBA}">
      <dsp:nvSpPr>
        <dsp:cNvPr id="0" name=""/>
        <dsp:cNvSpPr/>
      </dsp:nvSpPr>
      <dsp:spPr>
        <a:xfrm>
          <a:off x="4506943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676648" y="930189"/>
        <a:ext cx="19474" cy="3894"/>
      </dsp:txXfrm>
    </dsp:sp>
    <dsp:sp modelId="{E8F73294-3B74-42D8-92EB-DEB3A197FED8}">
      <dsp:nvSpPr>
        <dsp:cNvPr id="0" name=""/>
        <dsp:cNvSpPr/>
      </dsp:nvSpPr>
      <dsp:spPr>
        <a:xfrm>
          <a:off x="2815333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Gaussian </a:t>
          </a: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</a:t>
          </a: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15333" y="424114"/>
        <a:ext cx="1693409" cy="1016045"/>
      </dsp:txXfrm>
    </dsp:sp>
    <dsp:sp modelId="{8C6E111C-CD21-4609-9B5F-3F76F53554C9}">
      <dsp:nvSpPr>
        <dsp:cNvPr id="0" name=""/>
        <dsp:cNvSpPr/>
      </dsp:nvSpPr>
      <dsp:spPr>
        <a:xfrm>
          <a:off x="6589837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759542" y="930189"/>
        <a:ext cx="19474" cy="3894"/>
      </dsp:txXfrm>
    </dsp:sp>
    <dsp:sp modelId="{2A8C0E4D-6A7D-4AB4-BA3F-79DF303B76B0}">
      <dsp:nvSpPr>
        <dsp:cNvPr id="0" name=""/>
        <dsp:cNvSpPr/>
      </dsp:nvSpPr>
      <dsp:spPr>
        <a:xfrm>
          <a:off x="4898227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Threshold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98227" y="424114"/>
        <a:ext cx="1693409" cy="1016045"/>
      </dsp:txXfrm>
    </dsp:sp>
    <dsp:sp modelId="{3087AD3B-5568-4AE4-B44F-7D46F56E9924}">
      <dsp:nvSpPr>
        <dsp:cNvPr id="0" name=""/>
        <dsp:cNvSpPr/>
      </dsp:nvSpPr>
      <dsp:spPr>
        <a:xfrm>
          <a:off x="8672731" y="886416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842436" y="930189"/>
        <a:ext cx="19474" cy="3894"/>
      </dsp:txXfrm>
    </dsp:sp>
    <dsp:sp modelId="{294B9E03-AE43-4DF0-AE22-4E29C805E5D0}">
      <dsp:nvSpPr>
        <dsp:cNvPr id="0" name=""/>
        <dsp:cNvSpPr/>
      </dsp:nvSpPr>
      <dsp:spPr>
        <a:xfrm>
          <a:off x="6981121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Ellipse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81121" y="424114"/>
        <a:ext cx="1693409" cy="1016045"/>
      </dsp:txXfrm>
    </dsp:sp>
    <dsp:sp modelId="{FD2C1C54-B7F0-462A-A383-4EDDEADE5A83}">
      <dsp:nvSpPr>
        <dsp:cNvPr id="0" name=""/>
        <dsp:cNvSpPr/>
      </dsp:nvSpPr>
      <dsp:spPr>
        <a:xfrm>
          <a:off x="852875" y="1438359"/>
          <a:ext cx="9057845" cy="358884"/>
        </a:xfrm>
        <a:custGeom>
          <a:avLst/>
          <a:gdLst/>
          <a:ahLst/>
          <a:cxnLst/>
          <a:rect l="0" t="0" r="0" b="0"/>
          <a:pathLst>
            <a:path>
              <a:moveTo>
                <a:pt x="9057845" y="0"/>
              </a:moveTo>
              <a:lnTo>
                <a:pt x="9057845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155142" y="1615854"/>
        <a:ext cx="453310" cy="3894"/>
      </dsp:txXfrm>
    </dsp:sp>
    <dsp:sp modelId="{1C467F30-8B14-414F-8319-B115F84788C8}">
      <dsp:nvSpPr>
        <dsp:cNvPr id="0" name=""/>
        <dsp:cNvSpPr/>
      </dsp:nvSpPr>
      <dsp:spPr>
        <a:xfrm>
          <a:off x="9064015" y="42411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Erode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64015" y="424114"/>
        <a:ext cx="1693409" cy="1016045"/>
      </dsp:txXfrm>
    </dsp:sp>
    <dsp:sp modelId="{6A380B63-B20A-4595-AA0B-ADD093F30786}">
      <dsp:nvSpPr>
        <dsp:cNvPr id="0" name=""/>
        <dsp:cNvSpPr/>
      </dsp:nvSpPr>
      <dsp:spPr>
        <a:xfrm>
          <a:off x="1697779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2335719"/>
        <a:ext cx="19474" cy="3894"/>
      </dsp:txXfrm>
    </dsp:sp>
    <dsp:sp modelId="{A21F00A1-E0C5-4B6C-A4B7-303F5B570CC7}">
      <dsp:nvSpPr>
        <dsp:cNvPr id="0" name=""/>
        <dsp:cNvSpPr/>
      </dsp:nvSpPr>
      <dsp:spPr>
        <a:xfrm>
          <a:off x="6170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Dilate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1829644"/>
        <a:ext cx="1693409" cy="1016045"/>
      </dsp:txXfrm>
    </dsp:sp>
    <dsp:sp modelId="{97CF4235-2D77-47DA-A6FC-3ECCBD80B6A0}">
      <dsp:nvSpPr>
        <dsp:cNvPr id="0" name=""/>
        <dsp:cNvSpPr/>
      </dsp:nvSpPr>
      <dsp:spPr>
        <a:xfrm>
          <a:off x="3780673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2335719"/>
        <a:ext cx="19474" cy="3894"/>
      </dsp:txXfrm>
    </dsp:sp>
    <dsp:sp modelId="{4D178E85-9C53-4619-A5DE-8AA79BDF39E7}">
      <dsp:nvSpPr>
        <dsp:cNvPr id="0" name=""/>
        <dsp:cNvSpPr/>
      </dsp:nvSpPr>
      <dsp:spPr>
        <a:xfrm>
          <a:off x="2089064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Max Contour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1829644"/>
        <a:ext cx="1693409" cy="1016045"/>
      </dsp:txXfrm>
    </dsp:sp>
    <dsp:sp modelId="{1943042C-2EF7-481E-AAD3-B8790D9D2E3C}">
      <dsp:nvSpPr>
        <dsp:cNvPr id="0" name=""/>
        <dsp:cNvSpPr/>
      </dsp:nvSpPr>
      <dsp:spPr>
        <a:xfrm>
          <a:off x="5863567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2335719"/>
        <a:ext cx="19474" cy="3894"/>
      </dsp:txXfrm>
    </dsp:sp>
    <dsp:sp modelId="{113180DD-6FF3-4144-89AA-8D965540E6ED}">
      <dsp:nvSpPr>
        <dsp:cNvPr id="0" name=""/>
        <dsp:cNvSpPr/>
      </dsp:nvSpPr>
      <dsp:spPr>
        <a:xfrm>
          <a:off x="4171958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Rotate and Rectangle 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1829644"/>
        <a:ext cx="1693409" cy="1016045"/>
      </dsp:txXfrm>
    </dsp:sp>
    <dsp:sp modelId="{0A401C6F-3E49-4C2F-9891-DC5AFAC57A82}">
      <dsp:nvSpPr>
        <dsp:cNvPr id="0" name=""/>
        <dsp:cNvSpPr/>
      </dsp:nvSpPr>
      <dsp:spPr>
        <a:xfrm>
          <a:off x="8918986" y="229194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9088691" y="2335719"/>
        <a:ext cx="19474" cy="3894"/>
      </dsp:txXfrm>
    </dsp:sp>
    <dsp:sp modelId="{D416A5A6-4112-47F4-AA6D-DC2D98AE0490}">
      <dsp:nvSpPr>
        <dsp:cNvPr id="0" name=""/>
        <dsp:cNvSpPr/>
      </dsp:nvSpPr>
      <dsp:spPr>
        <a:xfrm>
          <a:off x="6254851" y="1829644"/>
          <a:ext cx="2665934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Original Image Rotates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1829644"/>
        <a:ext cx="2665934" cy="1016045"/>
      </dsp:txXfrm>
    </dsp:sp>
    <dsp:sp modelId="{84F5714E-BA5E-4C44-AF85-B785C7699193}">
      <dsp:nvSpPr>
        <dsp:cNvPr id="0" name=""/>
        <dsp:cNvSpPr/>
      </dsp:nvSpPr>
      <dsp:spPr>
        <a:xfrm>
          <a:off x="852875" y="2843889"/>
          <a:ext cx="9304100" cy="358884"/>
        </a:xfrm>
        <a:custGeom>
          <a:avLst/>
          <a:gdLst/>
          <a:ahLst/>
          <a:cxnLst/>
          <a:rect l="0" t="0" r="0" b="0"/>
          <a:pathLst>
            <a:path>
              <a:moveTo>
                <a:pt x="9304100" y="0"/>
              </a:moveTo>
              <a:lnTo>
                <a:pt x="9304100" y="196542"/>
              </a:lnTo>
              <a:lnTo>
                <a:pt x="0" y="196542"/>
              </a:lnTo>
              <a:lnTo>
                <a:pt x="0" y="358884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5272119" y="3021384"/>
        <a:ext cx="465612" cy="3894"/>
      </dsp:txXfrm>
    </dsp:sp>
    <dsp:sp modelId="{C00EC4B4-464A-47DF-AB18-464A34016AFC}">
      <dsp:nvSpPr>
        <dsp:cNvPr id="0" name=""/>
        <dsp:cNvSpPr/>
      </dsp:nvSpPr>
      <dsp:spPr>
        <a:xfrm>
          <a:off x="9310271" y="182964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Crop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10271" y="1829644"/>
        <a:ext cx="1693409" cy="1016045"/>
      </dsp:txXfrm>
    </dsp:sp>
    <dsp:sp modelId="{D4BAB384-0951-497F-B6A4-5CC94C8E36DA}">
      <dsp:nvSpPr>
        <dsp:cNvPr id="0" name=""/>
        <dsp:cNvSpPr/>
      </dsp:nvSpPr>
      <dsp:spPr>
        <a:xfrm>
          <a:off x="1697779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1867484" y="3741249"/>
        <a:ext cx="19474" cy="3894"/>
      </dsp:txXfrm>
    </dsp:sp>
    <dsp:sp modelId="{BEC85BBE-C973-49BE-8186-579DC45FD222}">
      <dsp:nvSpPr>
        <dsp:cNvPr id="0" name=""/>
        <dsp:cNvSpPr/>
      </dsp:nvSpPr>
      <dsp:spPr>
        <a:xfrm>
          <a:off x="6170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Background Removal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70" y="3235174"/>
        <a:ext cx="1693409" cy="1016045"/>
      </dsp:txXfrm>
    </dsp:sp>
    <dsp:sp modelId="{119791D2-3A74-4D90-8C7F-1AC9288FFBE6}">
      <dsp:nvSpPr>
        <dsp:cNvPr id="0" name=""/>
        <dsp:cNvSpPr/>
      </dsp:nvSpPr>
      <dsp:spPr>
        <a:xfrm>
          <a:off x="3780673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950378" y="3741249"/>
        <a:ext cx="19474" cy="3894"/>
      </dsp:txXfrm>
    </dsp:sp>
    <dsp:sp modelId="{A004E08F-AB7D-4864-8A39-A96FC6B3A527}">
      <dsp:nvSpPr>
        <dsp:cNvPr id="0" name=""/>
        <dsp:cNvSpPr/>
      </dsp:nvSpPr>
      <dsp:spPr>
        <a:xfrm>
          <a:off x="2089064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Uniform Image Height Greater than Width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89064" y="3235174"/>
        <a:ext cx="1693409" cy="1016045"/>
      </dsp:txXfrm>
    </dsp:sp>
    <dsp:sp modelId="{D67C7666-18D5-4CCA-ACAA-CEEAFCBF901E}">
      <dsp:nvSpPr>
        <dsp:cNvPr id="0" name=""/>
        <dsp:cNvSpPr/>
      </dsp:nvSpPr>
      <dsp:spPr>
        <a:xfrm>
          <a:off x="5863567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6033272" y="3741249"/>
        <a:ext cx="19474" cy="3894"/>
      </dsp:txXfrm>
    </dsp:sp>
    <dsp:sp modelId="{5E708717-7A68-4456-AD34-12D535BF8172}">
      <dsp:nvSpPr>
        <dsp:cNvPr id="0" name=""/>
        <dsp:cNvSpPr/>
      </dsp:nvSpPr>
      <dsp:spPr>
        <a:xfrm>
          <a:off x="4171958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Decide if no Lapping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1958" y="3235174"/>
        <a:ext cx="1693409" cy="1016045"/>
      </dsp:txXfrm>
    </dsp:sp>
    <dsp:sp modelId="{99BECA96-B12B-4F56-931F-34D3012ED79A}">
      <dsp:nvSpPr>
        <dsp:cNvPr id="0" name=""/>
        <dsp:cNvSpPr/>
      </dsp:nvSpPr>
      <dsp:spPr>
        <a:xfrm>
          <a:off x="7946461" y="3697477"/>
          <a:ext cx="3588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8884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8116166" y="3741249"/>
        <a:ext cx="19474" cy="3894"/>
      </dsp:txXfrm>
    </dsp:sp>
    <dsp:sp modelId="{29762A30-F85E-430B-8835-8913EDB9CC2A}">
      <dsp:nvSpPr>
        <dsp:cNvPr id="0" name=""/>
        <dsp:cNvSpPr/>
      </dsp:nvSpPr>
      <dsp:spPr>
        <a:xfrm>
          <a:off x="6254851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Image Enhancement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54851" y="3235174"/>
        <a:ext cx="1693409" cy="1016045"/>
      </dsp:txXfrm>
    </dsp:sp>
    <dsp:sp modelId="{6C91A1EC-F29E-4073-AD2B-C5776D778A3F}">
      <dsp:nvSpPr>
        <dsp:cNvPr id="0" name=""/>
        <dsp:cNvSpPr/>
      </dsp:nvSpPr>
      <dsp:spPr>
        <a:xfrm>
          <a:off x="8337745" y="3235174"/>
          <a:ext cx="1693409" cy="101604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Check if Reverse</a:t>
          </a:r>
          <a:endParaRPr lang="zh-TW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37745" y="3235174"/>
        <a:ext cx="1693409" cy="1016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AFCACFD6-909A-428D-84ED-9633BC7B4AE6}" type="datetimeFigureOut">
              <a:rPr lang="zh-TW" altLang="en-US" smtClean="0"/>
              <a:pPr/>
              <a:t>2023/10/16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577DAE21-149E-4FBE-A14B-4C288D342533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2655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DAE21-149E-4FBE-A14B-4C288D342533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3354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非監督式學習 獨特的套件用來瑕疵檢測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DAE21-149E-4FBE-A14B-4C288D342533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1818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片段分布模型網路</a:t>
            </a:r>
            <a:endParaRPr lang="en-US" altLang="zh-TW" dirty="0"/>
          </a:p>
          <a:p>
            <a:r>
              <a:rPr lang="zh-TW" altLang="en-US" dirty="0"/>
              <a:t> 每個片有多個高斯 </a:t>
            </a:r>
            <a:endParaRPr lang="en-US" altLang="zh-TW" dirty="0"/>
          </a:p>
          <a:p>
            <a:r>
              <a:rPr lang="zh-TW" altLang="en-US" dirty="0"/>
              <a:t>計算相關性 </a:t>
            </a:r>
            <a:endParaRPr lang="en-US" altLang="zh-TW" dirty="0"/>
          </a:p>
          <a:p>
            <a:r>
              <a:rPr lang="zh-TW" altLang="en-US" dirty="0"/>
              <a:t>時間複雜度低表現最好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DAE21-149E-4FBE-A14B-4C288D342533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7196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最後一項 </a:t>
            </a:r>
            <a:r>
              <a:rPr lang="en-US" altLang="zh-TW" dirty="0"/>
              <a:t>full rank</a:t>
            </a:r>
            <a:r>
              <a:rPr lang="zh-TW" altLang="en-US" dirty="0"/>
              <a:t>且可逆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DAE21-149E-4FBE-A14B-4C288D342533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8510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影像重建後的誤差作為基準 特徵擷取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DAE21-149E-4FBE-A14B-4C288D342533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8949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單次學習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DAE21-149E-4FBE-A14B-4C288D342533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235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Con + </a:t>
            </a:r>
            <a:r>
              <a:rPr lang="en-US" altLang="zh-TW" dirty="0" err="1"/>
              <a:t>batchnorm</a:t>
            </a:r>
            <a:r>
              <a:rPr lang="en-US" altLang="zh-TW" dirty="0"/>
              <a:t> + </a:t>
            </a:r>
            <a:r>
              <a:rPr lang="en-US" altLang="zh-TW" dirty="0" err="1"/>
              <a:t>siLU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DAE21-149E-4FBE-A14B-4C288D342533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1448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它是将原本并行的 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MaxPool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替换成了串行 </a:t>
            </a:r>
            <a:r>
              <a:rPr lang="en-US" altLang="zh-TW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MaxPool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DAE21-149E-4FBE-A14B-4C288D342533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7640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DDBA69-95B2-FEC8-48DD-13465C9F5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567B8D3-1D19-584C-B984-FA89A92F2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032F52D-66CB-7E54-4830-5D45E7DC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E695-34ED-4550-B815-7E3F56795937}" type="datetimeFigureOut">
              <a:rPr lang="zh-TW" altLang="en-US" smtClean="0"/>
              <a:t>2023/10/16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6E2A29-43E1-B0DE-9823-703D3015E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5141E2C-B4B2-E649-5935-2C219D592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75BB-1943-41A0-AA78-0EA79E6666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022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A35505-B2CE-28CC-DD62-E167091A4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F8447E7-3D15-300F-5F3A-640D080CF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BAC8456-F4A3-BCD1-D8B2-26D46A63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E695-34ED-4550-B815-7E3F56795937}" type="datetimeFigureOut">
              <a:rPr lang="zh-TW" altLang="en-US" smtClean="0"/>
              <a:t>2023/10/16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E46B6E4-7301-25AA-D74E-5CD012B89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F87E46A-F305-D0F8-CDB9-4D22D70E3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75BB-1943-41A0-AA78-0EA79E6666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5707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888AFAD-988F-596D-8A18-4143176A9B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E534600-9BFE-C347-59FF-C614A5EBF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0A4D622-F66E-4AD3-B329-EFA51C339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E695-34ED-4550-B815-7E3F56795937}" type="datetimeFigureOut">
              <a:rPr lang="zh-TW" altLang="en-US" smtClean="0"/>
              <a:t>2023/10/16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ACAB84-C26B-DCD4-9E46-06AFF02A4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BAD334-9541-2E1E-F0C7-A9470DAC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75BB-1943-41A0-AA78-0EA79E6666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35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F2D692-57AB-8C74-2CCF-8F2B6448B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51E932-07F1-7879-96AA-89F91CFAC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3CA5EA-87B5-1593-D7B7-AD16C56E3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E695-34ED-4550-B815-7E3F56795937}" type="datetimeFigureOut">
              <a:rPr lang="zh-TW" altLang="en-US" smtClean="0"/>
              <a:t>2023/10/16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2665DE-AB61-8557-29F3-8AA793EC2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3C9D910-5902-71E6-FC16-64723789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75BB-1943-41A0-AA78-0EA79E6666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9453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902428-775D-5C5E-4D63-ADAB86B3D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17CB80A-4BB7-E534-CCA6-E0657641D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413E3C0-2698-FBC3-5576-568D90910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E695-34ED-4550-B815-7E3F56795937}" type="datetimeFigureOut">
              <a:rPr lang="zh-TW" altLang="en-US" smtClean="0"/>
              <a:t>2023/10/16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B1AFF68-C85B-3DDC-E493-24D557C8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A37E25-2952-71E1-DBD8-BEF87F2D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75BB-1943-41A0-AA78-0EA79E6666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576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0315EA-4A36-E698-BC90-655E63315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F759CDE-62D9-2EE5-3A19-3138346F63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2C301AD-05A4-411F-D3FF-02CDDDD86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FE0961F-8841-CD7A-66FC-9A1ECFAB9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E695-34ED-4550-B815-7E3F56795937}" type="datetimeFigureOut">
              <a:rPr lang="zh-TW" altLang="en-US" smtClean="0"/>
              <a:t>2023/10/16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212D468-0C52-D103-9EDD-B586A0CD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8753A29-CBB7-81D8-B511-CB2DB44A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75BB-1943-41A0-AA78-0EA79E6666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3293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A114FA-9B0C-0562-9E4B-395165B86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BEE8E85-75D8-A3F8-AF09-B355BEE4D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CF07261-ABDF-15DA-2D49-D98BDB341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1F91F66-1F90-2168-C488-327203168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09C298F-9101-C654-7BCB-90B03781F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FB516A6-73D2-9BCA-9784-E3BF88B33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E695-34ED-4550-B815-7E3F56795937}" type="datetimeFigureOut">
              <a:rPr lang="zh-TW" altLang="en-US" smtClean="0"/>
              <a:t>2023/10/16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161E677-B456-6DFE-D639-A52AE1536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7226EE0-3F49-BC50-90CE-139925A3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75BB-1943-41A0-AA78-0EA79E6666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002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568761-3FE7-0054-43EA-82106DCFE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4D5A38B-43D1-7CC2-8E15-594F50607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E695-34ED-4550-B815-7E3F56795937}" type="datetimeFigureOut">
              <a:rPr lang="zh-TW" altLang="en-US" smtClean="0"/>
              <a:t>2023/10/16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82EBFB7-6BCA-2D52-0CB1-F112988B7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7A3A29A-6E3C-2B52-8AA2-8F5DB0032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75BB-1943-41A0-AA78-0EA79E6666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6902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74513BB-8BBC-6768-9587-E58DAE636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E695-34ED-4550-B815-7E3F56795937}" type="datetimeFigureOut">
              <a:rPr lang="zh-TW" altLang="en-US" smtClean="0"/>
              <a:t>2023/10/16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776C743-7E06-F899-F5E3-9AC2AF74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25D9218-7B07-F8CA-546C-237A86EF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75BB-1943-41A0-AA78-0EA79E6666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9483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4C3DDD-D25D-C7E0-616D-FF1B27679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71E443-52D1-03FC-B2C7-8CDE6619F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7DE87EC-3404-394F-9B19-700BDB5CA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12AC00C-51B3-FC97-A8A5-77FC9C62C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E695-34ED-4550-B815-7E3F56795937}" type="datetimeFigureOut">
              <a:rPr lang="zh-TW" altLang="en-US" smtClean="0"/>
              <a:t>2023/10/16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9A2EFE3-11F7-B612-7E0A-3DCC1C463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CB4DC46-44E1-DBDD-676C-B1AD388CB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75BB-1943-41A0-AA78-0EA79E6666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4454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351C0E-37ED-3AEC-3C27-C818E5C7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445C044-0578-6AB7-ABFA-DFE998359C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E732E96-8B7E-188F-051D-0E3C06C4F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292BBFC-023F-DA78-DC17-99B03EE3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E695-34ED-4550-B815-7E3F56795937}" type="datetimeFigureOut">
              <a:rPr lang="zh-TW" altLang="en-US" smtClean="0"/>
              <a:t>2023/10/16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840550C-E45F-97C3-D6F9-46FDA2721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BD3C84E-4415-EFD7-100C-69BF6B16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375BB-1943-41A0-AA78-0EA79E6666E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437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CDB43FF-4678-8D5E-021A-896B28A1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4E69F47-2EA0-337B-CFE6-D5361BAD4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95E1F0-3ACC-5F4C-1512-A10A6EEE8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70F1E695-34ED-4550-B815-7E3F56795937}" type="datetimeFigureOut">
              <a:rPr lang="zh-TW" altLang="en-US" smtClean="0"/>
              <a:pPr/>
              <a:t>2023/10/16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CAD5D0-2976-C36F-031D-18F567F78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07B941A-40B8-445B-A8A4-863860514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273375BB-1943-41A0-AA78-0EA79E6666E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16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bm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bmp"/><Relationship Id="rId2" Type="http://schemas.openxmlformats.org/officeDocument/2006/relationships/image" Target="../media/image47.bmp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bm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bmp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bm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bmp"/><Relationship Id="rId2" Type="http://schemas.openxmlformats.org/officeDocument/2006/relationships/image" Target="../media/image110.b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202.08341v1.pdf" TargetMode="External"/><Relationship Id="rId13" Type="http://schemas.openxmlformats.org/officeDocument/2006/relationships/hyperlink" Target="https://arxiv.org/pdf/1506.02640.pdf" TargetMode="External"/><Relationship Id="rId3" Type="http://schemas.openxmlformats.org/officeDocument/2006/relationships/hyperlink" Target="https://blog.csdn.net/chentravelling/article/details/48985561" TargetMode="External"/><Relationship Id="rId7" Type="http://schemas.openxmlformats.org/officeDocument/2006/relationships/hyperlink" Target="https://github.com/openvinotoolkit/anomalib" TargetMode="External"/><Relationship Id="rId12" Type="http://schemas.openxmlformats.org/officeDocument/2006/relationships/hyperlink" Target="https://blog.csdn.net/weixin_36979214/article/details/108879684?ops_request_misc=%257B%2522request%255Fid%2522%253A%2522162374909216780265420718%2522%252C%2522scm%2522%253A%252220140713.130102334..%2522%257D&amp;request_id=162374909216780265420718&amp;biz_id=0&amp;utm_medium=distribute.pc_search_result.none-task-blog-2~all~sobaiduend~default-1-108879684.first_rank_v2_pc_rank_v29&amp;utm_term=pytorch+resnet18&amp;spm=1018.2226.3001.4187" TargetMode="External"/><Relationship Id="rId2" Type="http://schemas.openxmlformats.org/officeDocument/2006/relationships/hyperlink" Target="https://zhuanlan.zhihu.com/p/21396035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nblogs.com/jclian91/p/9728488.html" TargetMode="External"/><Relationship Id="rId11" Type="http://schemas.openxmlformats.org/officeDocument/2006/relationships/hyperlink" Target="https://arxiv.org/pdf/1512.03385v1.pdf" TargetMode="External"/><Relationship Id="rId5" Type="http://schemas.openxmlformats.org/officeDocument/2006/relationships/hyperlink" Target="https://blog.csdn.net/Vermont_/article/details/108360007" TargetMode="External"/><Relationship Id="rId10" Type="http://schemas.openxmlformats.org/officeDocument/2006/relationships/hyperlink" Target="https://zh.wikipedia.org/wiki/HSL%E5%92%8CHSV%E8%89%B2%E5%BD%A9%E7%A9%BA%E9%97%B4" TargetMode="External"/><Relationship Id="rId4" Type="http://schemas.openxmlformats.org/officeDocument/2006/relationships/hyperlink" Target="https://theailearner.com/category/image-processing/page/5/" TargetMode="External"/><Relationship Id="rId9" Type="http://schemas.openxmlformats.org/officeDocument/2006/relationships/hyperlink" Target="https://arxiv.org/pdf/2011.08785.pdf" TargetMode="External"/><Relationship Id="rId14" Type="http://schemas.openxmlformats.org/officeDocument/2006/relationships/hyperlink" Target="https://github.com/ultralytics/yolov5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ultralytics/yolov5" TargetMode="External"/><Relationship Id="rId2" Type="http://schemas.openxmlformats.org/officeDocument/2006/relationships/hyperlink" Target="https://www.geometrictools.com/Documentation/MinimumAreaRectangle.pdf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9E1478-7EB1-DE0D-3696-EBF62E8E0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171" y="1122363"/>
            <a:ext cx="11551640" cy="2387600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水閥瑕疵檢測</a:t>
            </a:r>
            <a:br>
              <a:rPr lang="en-US" altLang="zh-TW" sz="6000" dirty="0"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60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Water Valve Defect Inspection</a:t>
            </a:r>
            <a:endParaRPr lang="zh-TW" altLang="en-US" dirty="0">
              <a:cs typeface="Times New Roman" panose="02020603050405020304" pitchFamily="18" charset="0"/>
            </a:endParaRPr>
          </a:p>
        </p:txBody>
      </p:sp>
      <p:sp>
        <p:nvSpPr>
          <p:cNvPr id="4" name="副標題 3">
            <a:extLst>
              <a:ext uri="{FF2B5EF4-FFF2-40B4-BE49-F238E27FC236}">
                <a16:creationId xmlns:a16="http://schemas.microsoft.com/office/drawing/2014/main" id="{DCCF0CA5-9C13-92E5-5F76-C5649870EBB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0" y="3729360"/>
            <a:ext cx="9144000" cy="272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ea typeface="微軟正黑體" panose="020B0604030504040204" pitchFamily="34" charset="-120"/>
                <a:cs typeface="Times New Roman" panose="02020603050405020304" pitchFamily="18" charset="0"/>
              </a:rPr>
              <a:t>凌宇帆</a:t>
            </a:r>
            <a:r>
              <a:rPr lang="en-US" altLang="zh-TW" dirty="0"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a typeface="微軟正黑體" panose="020B0604030504040204" pitchFamily="34" charset="-120"/>
                <a:cs typeface="Times New Roman" panose="02020603050405020304" pitchFamily="18" charset="0"/>
              </a:rPr>
              <a:t>Yu</a:t>
            </a:r>
            <a:r>
              <a:rPr lang="en-US" altLang="zh-TW" dirty="0">
                <a:ea typeface="微軟正黑體" panose="020B0604030504040204" pitchFamily="34" charset="-120"/>
                <a:cs typeface="Times New Roman" panose="02020603050405020304" pitchFamily="18" charset="0"/>
              </a:rPr>
              <a:t>-Fan Ling</a:t>
            </a:r>
          </a:p>
          <a:p>
            <a:pPr algn="ctr"/>
            <a:r>
              <a:rPr lang="en-US" altLang="zh-TW" dirty="0">
                <a:ea typeface="微軟正黑體" panose="020B0604030504040204" pitchFamily="34" charset="-120"/>
                <a:cs typeface="Times New Roman" panose="02020603050405020304" pitchFamily="18" charset="0"/>
              </a:rPr>
              <a:t>Professor: </a:t>
            </a:r>
            <a:r>
              <a:rPr lang="zh-TW" altLang="en-US" dirty="0">
                <a:ea typeface="微軟正黑體" panose="020B0604030504040204" pitchFamily="34" charset="-120"/>
                <a:cs typeface="Times New Roman" panose="02020603050405020304" pitchFamily="18" charset="0"/>
              </a:rPr>
              <a:t>傅楸善 </a:t>
            </a:r>
            <a:r>
              <a:rPr lang="en-US" altLang="zh-TW" dirty="0" err="1">
                <a:ea typeface="微軟正黑體" panose="020B0604030504040204" pitchFamily="34" charset="-120"/>
                <a:cs typeface="Times New Roman" panose="02020603050405020304" pitchFamily="18" charset="0"/>
              </a:rPr>
              <a:t>Chiou</a:t>
            </a:r>
            <a:r>
              <a:rPr lang="en-US" altLang="zh-TW" dirty="0">
                <a:ea typeface="微軟正黑體" panose="020B0604030504040204" pitchFamily="34" charset="-120"/>
                <a:cs typeface="Times New Roman" panose="02020603050405020304" pitchFamily="18" charset="0"/>
              </a:rPr>
              <a:t>-Shann </a:t>
            </a:r>
            <a:r>
              <a:rPr lang="en-US" altLang="zh-TW" dirty="0" err="1">
                <a:ea typeface="微軟正黑體" panose="020B0604030504040204" pitchFamily="34" charset="-120"/>
                <a:cs typeface="Times New Roman" panose="02020603050405020304" pitchFamily="18" charset="0"/>
              </a:rPr>
              <a:t>Fuh</a:t>
            </a:r>
            <a:endParaRPr lang="en-US" altLang="zh-TW" dirty="0"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dirty="0">
                <a:ea typeface="微軟正黑體" panose="020B0604030504040204" pitchFamily="34" charset="-120"/>
                <a:cs typeface="Times New Roman" panose="02020603050405020304" pitchFamily="18" charset="0"/>
              </a:rPr>
              <a:t>Email:</a:t>
            </a:r>
            <a:r>
              <a:rPr lang="zh-TW" altLang="en-US" dirty="0"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ea typeface="微軟正黑體" panose="020B0604030504040204" pitchFamily="34" charset="-120"/>
                <a:cs typeface="Times New Roman" panose="02020603050405020304" pitchFamily="18" charset="0"/>
              </a:rPr>
              <a:t>r11945060@ntu.edu.tw</a:t>
            </a:r>
          </a:p>
          <a:p>
            <a:pPr algn="ctr"/>
            <a:r>
              <a:rPr lang="en-US" altLang="zh-TW" dirty="0">
                <a:ea typeface="微軟正黑體" panose="020B0604030504040204" pitchFamily="34" charset="-120"/>
                <a:cs typeface="Times New Roman" panose="02020603050405020304" pitchFamily="18" charset="0"/>
              </a:rPr>
              <a:t>Phone:</a:t>
            </a:r>
            <a:r>
              <a:rPr lang="zh-TW" altLang="en-US" dirty="0"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>
                <a:ea typeface="微軟正黑體" panose="020B0604030504040204" pitchFamily="34" charset="-120"/>
                <a:cs typeface="Times New Roman" panose="02020603050405020304" pitchFamily="18" charset="0"/>
              </a:rPr>
              <a:t>0933066688</a:t>
            </a:r>
            <a:endParaRPr lang="en-US" altLang="zh-TW" dirty="0"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dirty="0">
                <a:ea typeface="微軟正黑體" panose="020B0604030504040204" pitchFamily="34" charset="-120"/>
                <a:cs typeface="Times New Roman" panose="02020603050405020304" pitchFamily="18" charset="0"/>
              </a:rPr>
              <a:t>Collaboration: </a:t>
            </a:r>
            <a:r>
              <a:rPr lang="zh-TW" altLang="en-US" dirty="0">
                <a:ea typeface="微軟正黑體" panose="020B0604030504040204" pitchFamily="34" charset="-120"/>
                <a:cs typeface="Times New Roman" panose="02020603050405020304" pitchFamily="18" charset="0"/>
              </a:rPr>
              <a:t>晟格科技 </a:t>
            </a:r>
            <a:r>
              <a:rPr lang="en-US" altLang="zh-TW" dirty="0">
                <a:ea typeface="微軟正黑體" panose="020B0604030504040204" pitchFamily="34" charset="-120"/>
                <a:cs typeface="Times New Roman" panose="02020603050405020304" pitchFamily="18" charset="0"/>
              </a:rPr>
              <a:t>Chernger</a:t>
            </a:r>
            <a:endParaRPr lang="zh-TW" altLang="en-US" dirty="0"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7024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標題 15">
            <a:extLst>
              <a:ext uri="{FF2B5EF4-FFF2-40B4-BE49-F238E27FC236}">
                <a16:creationId xmlns:a16="http://schemas.microsoft.com/office/drawing/2014/main" id="{BF8D3B2F-E6FD-A73B-DE04-E0A029439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  </a:t>
            </a:r>
            <a:endParaRPr lang="zh-TW" altLang="en-US" dirty="0"/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id="{0CA8C69A-7EF1-D125-2F17-FFE17284BE1D}"/>
              </a:ext>
            </a:extLst>
          </p:cNvPr>
          <p:cNvSpPr txBox="1">
            <a:spLocks/>
          </p:cNvSpPr>
          <p:nvPr/>
        </p:nvSpPr>
        <p:spPr>
          <a:xfrm>
            <a:off x="982211" y="280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r>
              <a:rPr lang="en-US" altLang="zh-TW" sz="6000" dirty="0"/>
              <a:t>Demonstration</a:t>
            </a:r>
            <a:endParaRPr lang="zh-TW" altLang="en-US" sz="6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DC70C5-1E05-F953-DEF1-84681030C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55840" cy="3669164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4212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All Process</a:t>
            </a:r>
            <a:endParaRPr lang="zh-TW" altLang="en-US" sz="6000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631B15A-43E3-6702-17CB-BFBFFBE64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3927503"/>
              </p:ext>
            </p:extLst>
          </p:nvPr>
        </p:nvGraphicFramePr>
        <p:xfrm>
          <a:off x="411061" y="1585519"/>
          <a:ext cx="10942739" cy="4591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7E2B1ED1-0BCD-4BE6-A000-EA55A51E7D05}"/>
              </a:ext>
            </a:extLst>
          </p:cNvPr>
          <p:cNvSpPr txBox="1"/>
          <p:nvPr/>
        </p:nvSpPr>
        <p:spPr>
          <a:xfrm>
            <a:off x="5639990" y="2971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65A066-09AF-4E1E-9011-335FC18CEB88}"/>
              </a:ext>
            </a:extLst>
          </p:cNvPr>
          <p:cNvSpPr txBox="1"/>
          <p:nvPr/>
        </p:nvSpPr>
        <p:spPr>
          <a:xfrm>
            <a:off x="8646606" y="51992"/>
            <a:ext cx="3692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GUI: Graphical User Interface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AI: Artificial Intelligence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PLC: Programmable Logic Controller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378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All Process</a:t>
            </a:r>
            <a:endParaRPr lang="zh-TW" altLang="en-US" sz="6000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631B15A-43E3-6702-17CB-BFBFFBE64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7158060"/>
              </p:ext>
            </p:extLst>
          </p:nvPr>
        </p:nvGraphicFramePr>
        <p:xfrm>
          <a:off x="411061" y="1585519"/>
          <a:ext cx="10942739" cy="4591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7E2B1ED1-0BCD-4BE6-A000-EA55A51E7D05}"/>
              </a:ext>
            </a:extLst>
          </p:cNvPr>
          <p:cNvSpPr txBox="1"/>
          <p:nvPr/>
        </p:nvSpPr>
        <p:spPr>
          <a:xfrm>
            <a:off x="5639990" y="2971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65A066-09AF-4E1E-9011-335FC18CEB88}"/>
              </a:ext>
            </a:extLst>
          </p:cNvPr>
          <p:cNvSpPr txBox="1"/>
          <p:nvPr/>
        </p:nvSpPr>
        <p:spPr>
          <a:xfrm>
            <a:off x="8646606" y="51992"/>
            <a:ext cx="3692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GUI: Graphical User Interface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AI: Artificial Intelligence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PLC: Programmable Logic Controller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993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011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000" dirty="0"/>
              <a:t>Process: GUI</a:t>
            </a:r>
            <a:endParaRPr lang="zh-TW" altLang="en-US" sz="6000" dirty="0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5D3D7DE1-A88C-96CF-6458-0954FDD0C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8" y="1330675"/>
            <a:ext cx="11277781" cy="5442904"/>
          </a:xfrm>
        </p:spPr>
      </p:pic>
    </p:spTree>
    <p:extLst>
      <p:ext uri="{BB962C8B-B14F-4D97-AF65-F5344CB8AC3E}">
        <p14:creationId xmlns:p14="http://schemas.microsoft.com/office/powerpoint/2010/main" val="1040664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All Process</a:t>
            </a:r>
            <a:endParaRPr lang="zh-TW" altLang="en-US" sz="6000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631B15A-43E3-6702-17CB-BFBFFBE64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3818978"/>
              </p:ext>
            </p:extLst>
          </p:nvPr>
        </p:nvGraphicFramePr>
        <p:xfrm>
          <a:off x="411061" y="1585519"/>
          <a:ext cx="10942739" cy="4591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7E2B1ED1-0BCD-4BE6-A000-EA55A51E7D05}"/>
              </a:ext>
            </a:extLst>
          </p:cNvPr>
          <p:cNvSpPr txBox="1"/>
          <p:nvPr/>
        </p:nvSpPr>
        <p:spPr>
          <a:xfrm>
            <a:off x="5639990" y="2971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65A066-09AF-4E1E-9011-335FC18CEB88}"/>
              </a:ext>
            </a:extLst>
          </p:cNvPr>
          <p:cNvSpPr txBox="1"/>
          <p:nvPr/>
        </p:nvSpPr>
        <p:spPr>
          <a:xfrm>
            <a:off x="8646606" y="51992"/>
            <a:ext cx="3692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GUI: Graphical User Interface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AI: Artificial Intelligence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PLC: Programmable Logic Controller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494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7389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000" dirty="0"/>
              <a:t>Process: PLC</a:t>
            </a:r>
            <a:endParaRPr lang="zh-TW" altLang="en-US" sz="60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3803E708-B5C1-4D4D-1A00-A6F8662F8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55" y="958233"/>
            <a:ext cx="10544263" cy="2104669"/>
          </a:xfrm>
        </p:spPr>
      </p:pic>
      <p:pic>
        <p:nvPicPr>
          <p:cNvPr id="9" name="圖片 8" descr="一張含有 桌 的圖片&#10;&#10;自動產生的描述">
            <a:extLst>
              <a:ext uri="{FF2B5EF4-FFF2-40B4-BE49-F238E27FC236}">
                <a16:creationId xmlns:a16="http://schemas.microsoft.com/office/drawing/2014/main" id="{DCC25215-C1CB-F4E4-D074-394EDA795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04" y="3181739"/>
            <a:ext cx="11915192" cy="352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39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All Process</a:t>
            </a:r>
            <a:endParaRPr lang="zh-TW" altLang="en-US" sz="6000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631B15A-43E3-6702-17CB-BFBFFBE64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4183984"/>
              </p:ext>
            </p:extLst>
          </p:nvPr>
        </p:nvGraphicFramePr>
        <p:xfrm>
          <a:off x="411061" y="1585519"/>
          <a:ext cx="10942739" cy="4591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7E2B1ED1-0BCD-4BE6-A000-EA55A51E7D05}"/>
              </a:ext>
            </a:extLst>
          </p:cNvPr>
          <p:cNvSpPr txBox="1"/>
          <p:nvPr/>
        </p:nvSpPr>
        <p:spPr>
          <a:xfrm>
            <a:off x="5639990" y="2971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165A066-09AF-4E1E-9011-335FC18CEB88}"/>
              </a:ext>
            </a:extLst>
          </p:cNvPr>
          <p:cNvSpPr txBox="1"/>
          <p:nvPr/>
        </p:nvSpPr>
        <p:spPr>
          <a:xfrm>
            <a:off x="8646606" y="51992"/>
            <a:ext cx="3692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GUI: Graphical User Interface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AI: Artificial Intelligence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PLC: Programmable Logic Controller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108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76545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dirty="0"/>
              <a:t>Process: Data Preprocess by Traditional Algorithm</a:t>
            </a:r>
            <a:endParaRPr lang="zh-TW" altLang="en-US" sz="6000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631B15A-43E3-6702-17CB-BFBFFBE64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6742666"/>
              </p:ext>
            </p:extLst>
          </p:nvPr>
        </p:nvGraphicFramePr>
        <p:xfrm>
          <a:off x="343949" y="1501629"/>
          <a:ext cx="11009851" cy="467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3155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76545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dirty="0"/>
              <a:t>Process: Data Preprocess by Traditional Algorithm</a:t>
            </a:r>
            <a:endParaRPr lang="zh-TW" altLang="en-US" sz="6000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631B15A-43E3-6702-17CB-BFBFFBE64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1945863"/>
              </p:ext>
            </p:extLst>
          </p:nvPr>
        </p:nvGraphicFramePr>
        <p:xfrm>
          <a:off x="343949" y="1501629"/>
          <a:ext cx="11009851" cy="467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9957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Gaussian Blur</a:t>
            </a:r>
            <a:endParaRPr lang="zh-TW" altLang="en-US" sz="6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95499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Before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95499"/>
            <a:ext cx="5183188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After</a:t>
            </a:r>
            <a:endParaRPr lang="zh-TW" alt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3A3A6B6-0D09-9B5B-9CBB-1E42837F8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956" y="103981"/>
            <a:ext cx="2703531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C84A968-C39E-88FA-8868-26E1CF68F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798" y="925117"/>
            <a:ext cx="3240919" cy="51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C2B21F0B-5EAD-B0C8-160F-4EE35E9CB6D1}"/>
              </a:ext>
            </a:extLst>
          </p:cNvPr>
          <p:cNvSpPr txBox="1"/>
          <p:nvPr/>
        </p:nvSpPr>
        <p:spPr>
          <a:xfrm>
            <a:off x="5387241" y="2063909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Kernel Size 9x9 Pixels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pic>
        <p:nvPicPr>
          <p:cNvPr id="27" name="內容版面配置區 26">
            <a:extLst>
              <a:ext uri="{FF2B5EF4-FFF2-40B4-BE49-F238E27FC236}">
                <a16:creationId xmlns:a16="http://schemas.microsoft.com/office/drawing/2014/main" id="{17C12B4A-3B23-4874-B01F-80FF7F71E48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77" y="2505075"/>
            <a:ext cx="4404234" cy="3684588"/>
          </a:xfrm>
        </p:spPr>
      </p:pic>
      <p:pic>
        <p:nvPicPr>
          <p:cNvPr id="25" name="內容版面配置區 24">
            <a:extLst>
              <a:ext uri="{FF2B5EF4-FFF2-40B4-BE49-F238E27FC236}">
                <a16:creationId xmlns:a16="http://schemas.microsoft.com/office/drawing/2014/main" id="{0A4DB843-567C-4B35-A9A0-BCA1FB74CE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64" y="2505075"/>
            <a:ext cx="4404234" cy="3684588"/>
          </a:xfr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F3DA1D4-C6FF-4966-BCBF-E859E49B66A0}"/>
              </a:ext>
            </a:extLst>
          </p:cNvPr>
          <p:cNvSpPr txBox="1"/>
          <p:nvPr/>
        </p:nvSpPr>
        <p:spPr>
          <a:xfrm>
            <a:off x="7593106" y="152137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TW" dirty="0"/>
              <a:t>σ</a:t>
            </a:r>
            <a:r>
              <a:rPr lang="zh-TW" altLang="en-US" dirty="0"/>
              <a:t> </a:t>
            </a:r>
            <a:r>
              <a:rPr lang="en-US" altLang="zh-TW" dirty="0"/>
              <a:t>=</a:t>
            </a:r>
            <a:r>
              <a:rPr lang="zh-TW" altLang="en-US" dirty="0"/>
              <a:t> </a:t>
            </a:r>
            <a:r>
              <a:rPr lang="en-US" altLang="zh-TW" dirty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90731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9B020F-7331-41ED-B1CB-CEF04325B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Outline</a:t>
            </a:r>
            <a:endParaRPr lang="zh-TW" altLang="en-US" sz="6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626AABE-4BE4-7025-8099-0E99305B1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Introduction</a:t>
            </a:r>
          </a:p>
          <a:p>
            <a:r>
              <a:rPr lang="en-US" altLang="zh-TW" dirty="0"/>
              <a:t>Environment</a:t>
            </a:r>
          </a:p>
          <a:p>
            <a:r>
              <a:rPr lang="en-US" altLang="zh-TW" dirty="0"/>
              <a:t>Demonstration</a:t>
            </a:r>
          </a:p>
          <a:p>
            <a:r>
              <a:rPr lang="en-US" altLang="zh-TW" dirty="0"/>
              <a:t>Process</a:t>
            </a:r>
          </a:p>
          <a:p>
            <a:r>
              <a:rPr lang="en-US" altLang="zh-TW" dirty="0"/>
              <a:t>Problems and Solutions</a:t>
            </a:r>
          </a:p>
          <a:p>
            <a:r>
              <a:rPr lang="en-US" altLang="zh-TW" dirty="0"/>
              <a:t>Conclusion</a:t>
            </a:r>
          </a:p>
          <a:p>
            <a:r>
              <a:rPr lang="en-US" altLang="zh-TW" dirty="0"/>
              <a:t>Reference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40263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76545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dirty="0"/>
              <a:t>Process: Data Preprocess by Traditional Algorithm</a:t>
            </a:r>
            <a:endParaRPr lang="zh-TW" altLang="en-US" sz="6000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631B15A-43E3-6702-17CB-BFBFFBE64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354710"/>
              </p:ext>
            </p:extLst>
          </p:nvPr>
        </p:nvGraphicFramePr>
        <p:xfrm>
          <a:off x="343949" y="1501629"/>
          <a:ext cx="11009851" cy="467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3648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</a:t>
            </a:r>
            <a:endParaRPr lang="zh-TW" altLang="en-US" sz="6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95499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Before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95499"/>
            <a:ext cx="5183188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After</a:t>
            </a:r>
            <a:endParaRPr lang="zh-TW" altLang="en-US" dirty="0"/>
          </a:p>
        </p:txBody>
      </p:sp>
      <p:pic>
        <p:nvPicPr>
          <p:cNvPr id="20" name="內容版面配置區 19">
            <a:extLst>
              <a:ext uri="{FF2B5EF4-FFF2-40B4-BE49-F238E27FC236}">
                <a16:creationId xmlns:a16="http://schemas.microsoft.com/office/drawing/2014/main" id="{B0EBF81A-A842-4005-AD5D-3E192618B0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64" y="2505075"/>
            <a:ext cx="4404234" cy="3684588"/>
          </a:xfrm>
        </p:spPr>
      </p:pic>
      <p:pic>
        <p:nvPicPr>
          <p:cNvPr id="22" name="內容版面配置區 21">
            <a:extLst>
              <a:ext uri="{FF2B5EF4-FFF2-40B4-BE49-F238E27FC236}">
                <a16:creationId xmlns:a16="http://schemas.microsoft.com/office/drawing/2014/main" id="{8452495C-AF98-4980-9CDB-14D475A99EC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77" y="2505075"/>
            <a:ext cx="4404234" cy="3684588"/>
          </a:xfrm>
        </p:spPr>
      </p:pic>
    </p:spTree>
    <p:extLst>
      <p:ext uri="{BB962C8B-B14F-4D97-AF65-F5344CB8AC3E}">
        <p14:creationId xmlns:p14="http://schemas.microsoft.com/office/powerpoint/2010/main" val="2139445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76545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dirty="0"/>
              <a:t>Process: Data Preprocess by Traditional Algorithm</a:t>
            </a:r>
            <a:endParaRPr lang="zh-TW" altLang="en-US" sz="6000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631B15A-43E3-6702-17CB-BFBFFBE64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9664345"/>
              </p:ext>
            </p:extLst>
          </p:nvPr>
        </p:nvGraphicFramePr>
        <p:xfrm>
          <a:off x="343949" y="1501629"/>
          <a:ext cx="11009851" cy="467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0827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Ellipse</a:t>
            </a:r>
            <a:endParaRPr lang="zh-TW" altLang="en-US" sz="6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95499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Before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95499"/>
            <a:ext cx="5183188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After</a:t>
            </a:r>
            <a:endParaRPr lang="zh-TW" altLang="en-US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EDC0F9E-6A31-D2C7-8F36-A7FFBB8BF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258" y="1042767"/>
            <a:ext cx="1314633" cy="1038370"/>
          </a:xfrm>
          <a:prstGeom prst="rect">
            <a:avLst/>
          </a:prstGeom>
        </p:spPr>
      </p:pic>
      <p:pic>
        <p:nvPicPr>
          <p:cNvPr id="21" name="內容版面配置區 20">
            <a:extLst>
              <a:ext uri="{FF2B5EF4-FFF2-40B4-BE49-F238E27FC236}">
                <a16:creationId xmlns:a16="http://schemas.microsoft.com/office/drawing/2014/main" id="{F39AE3EC-B0A0-43AA-93DF-D4FC0B5292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64" y="2505075"/>
            <a:ext cx="4404234" cy="3684588"/>
          </a:xfrm>
        </p:spPr>
      </p:pic>
      <p:pic>
        <p:nvPicPr>
          <p:cNvPr id="23" name="內容版面配置區 22">
            <a:extLst>
              <a:ext uri="{FF2B5EF4-FFF2-40B4-BE49-F238E27FC236}">
                <a16:creationId xmlns:a16="http://schemas.microsoft.com/office/drawing/2014/main" id="{00254619-A563-4A4B-A7E1-4017040D746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77" y="2505075"/>
            <a:ext cx="4404234" cy="3684588"/>
          </a:xfrm>
        </p:spPr>
      </p:pic>
    </p:spTree>
    <p:extLst>
      <p:ext uri="{BB962C8B-B14F-4D97-AF65-F5344CB8AC3E}">
        <p14:creationId xmlns:p14="http://schemas.microsoft.com/office/powerpoint/2010/main" val="3246305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76545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dirty="0"/>
              <a:t>Process: Data Preprocess by Traditional Algorithm</a:t>
            </a:r>
            <a:endParaRPr lang="zh-TW" altLang="en-US" sz="6000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631B15A-43E3-6702-17CB-BFBFFBE64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6665583"/>
              </p:ext>
            </p:extLst>
          </p:nvPr>
        </p:nvGraphicFramePr>
        <p:xfrm>
          <a:off x="343949" y="1501629"/>
          <a:ext cx="11009851" cy="467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5121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>
                <a:cs typeface="Times New Roman" panose="02020603050405020304" pitchFamily="18" charset="0"/>
              </a:rPr>
              <a:t>Erode</a:t>
            </a:r>
            <a:endParaRPr lang="zh-TW" altLang="en-US" sz="6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4283" y="2628844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Before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85479" y="2553832"/>
            <a:ext cx="2589766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After</a:t>
            </a:r>
            <a:endParaRPr lang="zh-TW" altLang="en-US" dirty="0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059979AC-8C5A-DF5C-EF12-517C5FCD5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7079"/>
            <a:ext cx="5759588" cy="4228446"/>
          </a:xfrm>
          <a:prstGeom prst="rect">
            <a:avLst/>
          </a:prstGeom>
        </p:spPr>
      </p:pic>
      <p:pic>
        <p:nvPicPr>
          <p:cNvPr id="21" name="內容版面配置區 20">
            <a:extLst>
              <a:ext uri="{FF2B5EF4-FFF2-40B4-BE49-F238E27FC236}">
                <a16:creationId xmlns:a16="http://schemas.microsoft.com/office/drawing/2014/main" id="{0879B6FE-14D5-47C5-8F2E-B5583641B3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588" y="3113430"/>
            <a:ext cx="3007894" cy="2516409"/>
          </a:xfrm>
        </p:spPr>
      </p:pic>
      <p:pic>
        <p:nvPicPr>
          <p:cNvPr id="23" name="內容版面配置區 22">
            <a:extLst>
              <a:ext uri="{FF2B5EF4-FFF2-40B4-BE49-F238E27FC236}">
                <a16:creationId xmlns:a16="http://schemas.microsoft.com/office/drawing/2014/main" id="{412E9353-77FB-478F-ACF2-07314770523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383" y="3113431"/>
            <a:ext cx="3007894" cy="2516408"/>
          </a:xfrm>
        </p:spPr>
      </p:pic>
    </p:spTree>
    <p:extLst>
      <p:ext uri="{BB962C8B-B14F-4D97-AF65-F5344CB8AC3E}">
        <p14:creationId xmlns:p14="http://schemas.microsoft.com/office/powerpoint/2010/main" val="3539098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76545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dirty="0"/>
              <a:t>Process: Data Preprocess by Traditional Algorithm</a:t>
            </a:r>
            <a:endParaRPr lang="zh-TW" altLang="en-US" sz="6000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631B15A-43E3-6702-17CB-BFBFFBE64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1720824"/>
              </p:ext>
            </p:extLst>
          </p:nvPr>
        </p:nvGraphicFramePr>
        <p:xfrm>
          <a:off x="343949" y="1501629"/>
          <a:ext cx="11009851" cy="467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2215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>
                <a:cs typeface="Times New Roman" panose="02020603050405020304" pitchFamily="18" charset="0"/>
              </a:rPr>
              <a:t>Dilate</a:t>
            </a:r>
            <a:endParaRPr lang="zh-TW" altLang="en-US" sz="6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4283" y="2628844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Before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85479" y="2553832"/>
            <a:ext cx="2589766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After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3C8276B-D1B9-F3D9-D7C2-6D854E416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5182"/>
            <a:ext cx="5553850" cy="4191585"/>
          </a:xfrm>
          <a:prstGeom prst="rect">
            <a:avLst/>
          </a:prstGeom>
        </p:spPr>
      </p:pic>
      <p:pic>
        <p:nvPicPr>
          <p:cNvPr id="21" name="內容版面配置區 20">
            <a:extLst>
              <a:ext uri="{FF2B5EF4-FFF2-40B4-BE49-F238E27FC236}">
                <a16:creationId xmlns:a16="http://schemas.microsoft.com/office/drawing/2014/main" id="{57A6BC93-6797-4C47-BCEE-1A38DA9DB4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681" y="3162188"/>
            <a:ext cx="2986357" cy="2498390"/>
          </a:xfrm>
        </p:spPr>
      </p:pic>
      <p:pic>
        <p:nvPicPr>
          <p:cNvPr id="23" name="內容版面配置區 22">
            <a:extLst>
              <a:ext uri="{FF2B5EF4-FFF2-40B4-BE49-F238E27FC236}">
                <a16:creationId xmlns:a16="http://schemas.microsoft.com/office/drawing/2014/main" id="{0E5098B6-860F-4B34-BAC6-DBCB3196A21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454" y="3162189"/>
            <a:ext cx="2986357" cy="2498390"/>
          </a:xfrm>
        </p:spPr>
      </p:pic>
    </p:spTree>
    <p:extLst>
      <p:ext uri="{BB962C8B-B14F-4D97-AF65-F5344CB8AC3E}">
        <p14:creationId xmlns:p14="http://schemas.microsoft.com/office/powerpoint/2010/main" val="238170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76545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dirty="0"/>
              <a:t>Process: Data Preprocess by Traditional Algorithm</a:t>
            </a:r>
            <a:endParaRPr lang="zh-TW" altLang="en-US" sz="6000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631B15A-43E3-6702-17CB-BFBFFBE64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8367517"/>
              </p:ext>
            </p:extLst>
          </p:nvPr>
        </p:nvGraphicFramePr>
        <p:xfrm>
          <a:off x="343949" y="1501629"/>
          <a:ext cx="11009851" cy="467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2638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Rotate and Rectangle</a:t>
            </a:r>
            <a:endParaRPr lang="zh-TW" altLang="en-US" sz="6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95499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Before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95499"/>
            <a:ext cx="5183188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After</a:t>
            </a:r>
            <a:endParaRPr lang="zh-TW" altLang="en-US" dirty="0"/>
          </a:p>
        </p:txBody>
      </p:sp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5A68988A-93EB-E8EC-054A-DA5412BABC8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77" y="2505075"/>
            <a:ext cx="4404234" cy="3684588"/>
          </a:xfrm>
        </p:spPr>
      </p:pic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2984909C-A1DA-4BDC-8C28-D49FB86476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65" y="2505075"/>
            <a:ext cx="4404233" cy="3684588"/>
          </a:xfrm>
        </p:spPr>
      </p:pic>
    </p:spTree>
    <p:extLst>
      <p:ext uri="{BB962C8B-B14F-4D97-AF65-F5344CB8AC3E}">
        <p14:creationId xmlns:p14="http://schemas.microsoft.com/office/powerpoint/2010/main" val="4034619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90" y="339921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000" dirty="0"/>
              <a:t>Introduction</a:t>
            </a:r>
            <a:endParaRPr lang="zh-TW" altLang="en-US" sz="6000" dirty="0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4DF128A0-BE6A-FCE0-06E8-7EC3F1B64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572" y="1854452"/>
            <a:ext cx="6197565" cy="3933733"/>
          </a:xfr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A4C84579-C874-83A3-A4FF-E40FC94C5270}"/>
              </a:ext>
            </a:extLst>
          </p:cNvPr>
          <p:cNvSpPr txBox="1"/>
          <p:nvPr/>
        </p:nvSpPr>
        <p:spPr>
          <a:xfrm>
            <a:off x="81208" y="1913175"/>
            <a:ext cx="57323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valve cores have been used in our lives for a long time, and </a:t>
            </a:r>
            <a:r>
              <a:rPr lang="en-US" altLang="zh-TW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Maruwa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丸和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company manufactures many water valve cores everyday.</a:t>
            </a:r>
          </a:p>
          <a:p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during the production process, there are some defect on valve cores. </a:t>
            </a:r>
          </a:p>
          <a:p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goal is to inspect all defects with optical defect inspection.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489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76545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dirty="0"/>
              <a:t>Process: Data Preprocess by Traditional Algorithm</a:t>
            </a:r>
            <a:endParaRPr lang="zh-TW" altLang="en-US" sz="6000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631B15A-43E3-6702-17CB-BFBFFBE64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0595632"/>
              </p:ext>
            </p:extLst>
          </p:nvPr>
        </p:nvGraphicFramePr>
        <p:xfrm>
          <a:off x="343949" y="1501629"/>
          <a:ext cx="11009851" cy="467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95728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Rotate Original Image</a:t>
            </a:r>
            <a:endParaRPr lang="zh-TW" altLang="en-US" sz="6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95499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Before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95499"/>
            <a:ext cx="5183188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After</a:t>
            </a:r>
            <a:endParaRPr lang="zh-TW" altLang="en-US" dirty="0"/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17C99CC6-C31D-914F-8C0E-5AAFF81889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64" y="2505075"/>
            <a:ext cx="4404234" cy="3684588"/>
          </a:xfrm>
        </p:spPr>
      </p:pic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6652D6DA-645C-F265-C5E5-88845E81B0E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77" y="2505075"/>
            <a:ext cx="4404234" cy="3684588"/>
          </a:xfrm>
        </p:spPr>
      </p:pic>
    </p:spTree>
    <p:extLst>
      <p:ext uri="{BB962C8B-B14F-4D97-AF65-F5344CB8AC3E}">
        <p14:creationId xmlns:p14="http://schemas.microsoft.com/office/powerpoint/2010/main" val="7055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76545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dirty="0"/>
              <a:t>Process: Data Preprocess by Traditional Algorithm</a:t>
            </a:r>
            <a:endParaRPr lang="zh-TW" altLang="en-US" sz="6000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631B15A-43E3-6702-17CB-BFBFFBE64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6795614"/>
              </p:ext>
            </p:extLst>
          </p:nvPr>
        </p:nvGraphicFramePr>
        <p:xfrm>
          <a:off x="343949" y="1501629"/>
          <a:ext cx="11009851" cy="467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45890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Crop</a:t>
            </a:r>
            <a:endParaRPr lang="zh-TW" altLang="en-US" sz="6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4209" y="3859867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+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3069" y="3859866"/>
            <a:ext cx="5183188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=</a:t>
            </a:r>
            <a:endParaRPr lang="zh-TW" altLang="en-US" dirty="0"/>
          </a:p>
        </p:txBody>
      </p:sp>
      <p:pic>
        <p:nvPicPr>
          <p:cNvPr id="12" name="內容版面配置區 9">
            <a:extLst>
              <a:ext uri="{FF2B5EF4-FFF2-40B4-BE49-F238E27FC236}">
                <a16:creationId xmlns:a16="http://schemas.microsoft.com/office/drawing/2014/main" id="{2F018307-BCD3-B5EC-D717-6DA3FF9B85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" y="2550633"/>
            <a:ext cx="3619462" cy="3028046"/>
          </a:xfrm>
        </p:spPr>
      </p:pic>
      <p:pic>
        <p:nvPicPr>
          <p:cNvPr id="13" name="內容版面配置區 11">
            <a:extLst>
              <a:ext uri="{FF2B5EF4-FFF2-40B4-BE49-F238E27FC236}">
                <a16:creationId xmlns:a16="http://schemas.microsoft.com/office/drawing/2014/main" id="{F6ED0248-4382-DAC0-8069-520972BF910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69" y="2550632"/>
            <a:ext cx="3619461" cy="3028046"/>
          </a:xfrm>
        </p:spPr>
      </p:pic>
      <p:pic>
        <p:nvPicPr>
          <p:cNvPr id="15" name="內容版面配置區 12" descr="一張含有 白色 的圖片&#10;&#10;自動產生的描述">
            <a:extLst>
              <a:ext uri="{FF2B5EF4-FFF2-40B4-BE49-F238E27FC236}">
                <a16:creationId xmlns:a16="http://schemas.microsoft.com/office/drawing/2014/main" id="{3898F19B-49ED-407E-9046-2998395CEF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880" y="2550632"/>
            <a:ext cx="3028045" cy="302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33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Need to Double Rotate</a:t>
            </a:r>
            <a:endParaRPr lang="zh-TW" altLang="en-US" sz="6000" dirty="0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3B575B79-89A5-479C-9EE2-388ED7C453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80640"/>
            <a:ext cx="3684494" cy="3082453"/>
          </a:xfr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050359A-4BCE-4517-839A-5C4283DD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1980640"/>
            <a:ext cx="3684495" cy="308245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3CDB46F-927D-4C7D-81AE-59ADEB0FC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076" y="1766897"/>
            <a:ext cx="2601549" cy="2176459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8EB5AC4F-F661-48E4-AD8A-E4931F5C9EAB}"/>
              </a:ext>
            </a:extLst>
          </p:cNvPr>
          <p:cNvSpPr txBox="1"/>
          <p:nvPr/>
        </p:nvSpPr>
        <p:spPr>
          <a:xfrm>
            <a:off x="1096306" y="5091103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BoundingRect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0BD6B9A-11E2-4CC2-9317-E0DE2FBB4366}"/>
              </a:ext>
            </a:extLst>
          </p:cNvPr>
          <p:cNvSpPr txBox="1"/>
          <p:nvPr/>
        </p:nvSpPr>
        <p:spPr>
          <a:xfrm>
            <a:off x="9296140" y="3984348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MinAreaRect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555A3B1-8A00-4086-8207-1614A6EFE295}"/>
              </a:ext>
            </a:extLst>
          </p:cNvPr>
          <p:cNvSpPr txBox="1"/>
          <p:nvPr/>
        </p:nvSpPr>
        <p:spPr>
          <a:xfrm>
            <a:off x="4969264" y="5091103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BoundingRect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0160E739-E26C-4D4B-90D8-117194BD1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077" y="4394672"/>
            <a:ext cx="2601548" cy="2176458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06F5D420-2869-408D-9004-E3A5DF21B876}"/>
              </a:ext>
            </a:extLst>
          </p:cNvPr>
          <p:cNvSpPr txBox="1"/>
          <p:nvPr/>
        </p:nvSpPr>
        <p:spPr>
          <a:xfrm>
            <a:off x="9296140" y="6492875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MinAreaRect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315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76545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dirty="0"/>
              <a:t>Process: Data Preprocess by Traditional Algorithm</a:t>
            </a:r>
            <a:endParaRPr lang="zh-TW" altLang="en-US" sz="6000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631B15A-43E3-6702-17CB-BFBFFBE64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0509482"/>
              </p:ext>
            </p:extLst>
          </p:nvPr>
        </p:nvGraphicFramePr>
        <p:xfrm>
          <a:off x="343949" y="1501629"/>
          <a:ext cx="11009851" cy="467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9279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Removal</a:t>
            </a:r>
            <a:endParaRPr lang="zh-TW" altLang="en-US" sz="6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5743" y="3890743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+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1890" y="3798951"/>
            <a:ext cx="5183188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=</a:t>
            </a:r>
            <a:endParaRPr lang="zh-TW" altLang="en-US" dirty="0"/>
          </a:p>
        </p:txBody>
      </p:sp>
      <p:pic>
        <p:nvPicPr>
          <p:cNvPr id="11" name="內容版面配置區 10" descr="一張含有 白色 的圖片&#10;&#10;自動產生的描述">
            <a:extLst>
              <a:ext uri="{FF2B5EF4-FFF2-40B4-BE49-F238E27FC236}">
                <a16:creationId xmlns:a16="http://schemas.microsoft.com/office/drawing/2014/main" id="{CF945651-8B91-1BCB-7E00-1597BF178E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9" y="2505075"/>
            <a:ext cx="3406906" cy="3406906"/>
          </a:xfrm>
        </p:spPr>
      </p:pic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5E6FAE1C-0219-D1D5-98FE-E27016B8EE0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507" y="2505075"/>
            <a:ext cx="3406906" cy="3406906"/>
          </a:xfrm>
        </p:spPr>
      </p:pic>
      <p:pic>
        <p:nvPicPr>
          <p:cNvPr id="16" name="圖片 15" descr="一張含有 白色 的圖片&#10;&#10;自動產生的描述">
            <a:extLst>
              <a:ext uri="{FF2B5EF4-FFF2-40B4-BE49-F238E27FC236}">
                <a16:creationId xmlns:a16="http://schemas.microsoft.com/office/drawing/2014/main" id="{268E8854-3443-AB87-DD84-35665F56B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554" y="2505074"/>
            <a:ext cx="3406906" cy="340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567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76545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dirty="0"/>
              <a:t>Process: Data Preprocess by Traditional Algorithm</a:t>
            </a:r>
            <a:endParaRPr lang="zh-TW" altLang="en-US" sz="6000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631B15A-43E3-6702-17CB-BFBFFBE64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6213683"/>
              </p:ext>
            </p:extLst>
          </p:nvPr>
        </p:nvGraphicFramePr>
        <p:xfrm>
          <a:off x="343949" y="1501629"/>
          <a:ext cx="11009851" cy="467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8445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60" y="365125"/>
            <a:ext cx="11669086" cy="1325563"/>
          </a:xfrm>
        </p:spPr>
        <p:txBody>
          <a:bodyPr>
            <a:noAutofit/>
          </a:bodyPr>
          <a:lstStyle/>
          <a:p>
            <a:pPr lvl="0"/>
            <a:r>
              <a:rPr lang="en-US" altLang="zh-TW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Uniform Image Height Greater than Width</a:t>
            </a:r>
            <a:endParaRPr lang="zh-TW" alt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95499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95499"/>
            <a:ext cx="5183188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 </a:t>
            </a:r>
            <a:endParaRPr lang="zh-TW" altLang="en-US" dirty="0"/>
          </a:p>
        </p:txBody>
      </p:sp>
      <p:pic>
        <p:nvPicPr>
          <p:cNvPr id="10" name="內容版面配置區 9" descr="一張含有 室內, 黑暗, 垃圾 的圖片&#10;&#10;自動產生的描述">
            <a:extLst>
              <a:ext uri="{FF2B5EF4-FFF2-40B4-BE49-F238E27FC236}">
                <a16:creationId xmlns:a16="http://schemas.microsoft.com/office/drawing/2014/main" id="{A33C163E-0849-B36B-CC4E-2F3FB9BFF9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86" y="2505075"/>
            <a:ext cx="3710390" cy="3684588"/>
          </a:xfrm>
        </p:spPr>
      </p:pic>
      <p:pic>
        <p:nvPicPr>
          <p:cNvPr id="12" name="內容版面配置區 11" descr="一張含有 室內, 黑暗, 垃圾 的圖片&#10;&#10;自動產生的描述">
            <a:extLst>
              <a:ext uri="{FF2B5EF4-FFF2-40B4-BE49-F238E27FC236}">
                <a16:creationId xmlns:a16="http://schemas.microsoft.com/office/drawing/2014/main" id="{D9DBD813-F6A4-EDB2-41C6-0A09E4A1066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1500" y="2517887"/>
            <a:ext cx="3684588" cy="3658964"/>
          </a:xfrm>
        </p:spPr>
      </p:pic>
    </p:spTree>
    <p:extLst>
      <p:ext uri="{BB962C8B-B14F-4D97-AF65-F5344CB8AC3E}">
        <p14:creationId xmlns:p14="http://schemas.microsoft.com/office/powerpoint/2010/main" val="10615561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76545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dirty="0"/>
              <a:t>Process: Data Preprocess by Traditional Algorithm</a:t>
            </a:r>
            <a:endParaRPr lang="zh-TW" altLang="en-US" sz="6000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631B15A-43E3-6702-17CB-BFBFFBE64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9462483"/>
              </p:ext>
            </p:extLst>
          </p:nvPr>
        </p:nvGraphicFramePr>
        <p:xfrm>
          <a:off x="343949" y="1501629"/>
          <a:ext cx="11009851" cy="467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7803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01" y="348347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000" dirty="0"/>
              <a:t>Introduction</a:t>
            </a:r>
            <a:endParaRPr lang="zh-TW" altLang="en-US" sz="6000" dirty="0"/>
          </a:p>
        </p:txBody>
      </p:sp>
      <p:pic>
        <p:nvPicPr>
          <p:cNvPr id="11" name="圖片 10" descr="一張含有 文字, 美工圖案 的圖片&#10;&#10;自動產生的描述">
            <a:extLst>
              <a:ext uri="{FF2B5EF4-FFF2-40B4-BE49-F238E27FC236}">
                <a16:creationId xmlns:a16="http://schemas.microsoft.com/office/drawing/2014/main" id="{9B2AAC11-1008-CB3F-1EF8-A9B139EAF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76" y="1803633"/>
            <a:ext cx="6858000" cy="3551077"/>
          </a:xfrm>
          <a:prstGeom prst="rect">
            <a:avLst/>
          </a:prstGeom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DFDC250-03E4-28BB-0F27-050863349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3" y="1803633"/>
            <a:ext cx="5050171" cy="41189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2400" dirty="0"/>
              <a:t>Water valve core usually has three parts.</a:t>
            </a:r>
          </a:p>
          <a:p>
            <a:pPr marL="0" indent="0">
              <a:buNone/>
            </a:pPr>
            <a:r>
              <a:rPr lang="en-US" altLang="zh-TW" sz="2400" dirty="0"/>
              <a:t>Select cold or hot water or stop water by turning the faucet.</a:t>
            </a:r>
          </a:p>
          <a:p>
            <a:pPr marL="0" indent="0">
              <a:buNone/>
            </a:pPr>
            <a:r>
              <a:rPr lang="en-US" altLang="zh-TW" sz="2400" dirty="0"/>
              <a:t>There are chipping and crack and no lap defects on valve cores, these defects will interfere with the original capabilities.</a:t>
            </a:r>
          </a:p>
          <a:p>
            <a:pPr marL="0" indent="0">
              <a:buNone/>
            </a:pPr>
            <a:r>
              <a:rPr lang="en-US" altLang="zh-TW" sz="2400" dirty="0"/>
              <a:t>Hence, we need to find out all the defects to guarantee the yield rate.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923951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Decide if no Lapping</a:t>
            </a:r>
            <a:endParaRPr lang="zh-TW" altLang="en-US" sz="6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95499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Good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95499"/>
            <a:ext cx="5183188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No Lapping</a:t>
            </a:r>
            <a:endParaRPr lang="zh-TW" altLang="en-US" dirty="0"/>
          </a:p>
        </p:txBody>
      </p:sp>
      <p:pic>
        <p:nvPicPr>
          <p:cNvPr id="14" name="內容版面配置區 13" descr="一張含有 黑暗 的圖片&#10;&#10;自動產生的描述">
            <a:extLst>
              <a:ext uri="{FF2B5EF4-FFF2-40B4-BE49-F238E27FC236}">
                <a16:creationId xmlns:a16="http://schemas.microsoft.com/office/drawing/2014/main" id="{34C5A9B6-E3D4-A3B5-241D-6A441DDCCD2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998" y="2505075"/>
            <a:ext cx="4173591" cy="3684588"/>
          </a:xfrm>
        </p:spPr>
      </p:pic>
      <p:pic>
        <p:nvPicPr>
          <p:cNvPr id="18" name="內容版面配置區 17">
            <a:extLst>
              <a:ext uri="{FF2B5EF4-FFF2-40B4-BE49-F238E27FC236}">
                <a16:creationId xmlns:a16="http://schemas.microsoft.com/office/drawing/2014/main" id="{985B33AE-B4A9-2D73-23C3-46A2C60DBA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886" y="2505075"/>
            <a:ext cx="4173591" cy="3684588"/>
          </a:xfr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B2640115-07CD-90D9-01E3-2A925715299A}"/>
              </a:ext>
            </a:extLst>
          </p:cNvPr>
          <p:cNvSpPr txBox="1"/>
          <p:nvPr/>
        </p:nvSpPr>
        <p:spPr>
          <a:xfrm>
            <a:off x="4671186" y="1690688"/>
            <a:ext cx="2738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By the Mean of Pixel Value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7234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76545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dirty="0"/>
              <a:t>Process: Data Preprocess by Traditional Algorithm</a:t>
            </a:r>
            <a:endParaRPr lang="zh-TW" altLang="en-US" sz="6000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631B15A-43E3-6702-17CB-BFBFFBE64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3483289"/>
              </p:ext>
            </p:extLst>
          </p:nvPr>
        </p:nvGraphicFramePr>
        <p:xfrm>
          <a:off x="343949" y="1501629"/>
          <a:ext cx="11009851" cy="467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40542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3356"/>
            <a:ext cx="10515600" cy="915194"/>
          </a:xfrm>
        </p:spPr>
        <p:txBody>
          <a:bodyPr>
            <a:normAutofit/>
          </a:bodyPr>
          <a:lstStyle/>
          <a:p>
            <a:pPr lvl="0"/>
            <a:r>
              <a:rPr lang="en-US" altLang="zh-TW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Enhancement</a:t>
            </a:r>
            <a:endParaRPr lang="zh-TW" alt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7536" y="768738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Before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7471" y="714678"/>
            <a:ext cx="5183188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After</a:t>
            </a:r>
            <a:endParaRPr lang="zh-TW" altLang="en-US" dirty="0"/>
          </a:p>
        </p:txBody>
      </p:sp>
      <p:pic>
        <p:nvPicPr>
          <p:cNvPr id="8" name="內容版面配置區 7" descr="一張含有 杯子, 白色, 黑暗 的圖片&#10;&#10;自動產生的描述">
            <a:extLst>
              <a:ext uri="{FF2B5EF4-FFF2-40B4-BE49-F238E27FC236}">
                <a16:creationId xmlns:a16="http://schemas.microsoft.com/office/drawing/2014/main" id="{956155F9-8003-68C6-A5E6-EA9DE60E097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771" y="1232373"/>
            <a:ext cx="3684588" cy="3684588"/>
          </a:xfr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D9C2AB8-D244-4E8E-9C11-AF5327FF8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136" y="4979669"/>
            <a:ext cx="3126200" cy="1833356"/>
          </a:xfrm>
          <a:prstGeom prst="rect">
            <a:avLst/>
          </a:prstGeom>
        </p:spPr>
      </p:pic>
      <p:pic>
        <p:nvPicPr>
          <p:cNvPr id="10" name="內容版面配置區 9" descr="一張含有 白色, 黑暗, 靠近 的圖片&#10;&#10;自動產生的描述">
            <a:extLst>
              <a:ext uri="{FF2B5EF4-FFF2-40B4-BE49-F238E27FC236}">
                <a16:creationId xmlns:a16="http://schemas.microsoft.com/office/drawing/2014/main" id="{89CA9324-08B0-278B-5599-3FF3F15108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36" y="1232373"/>
            <a:ext cx="3684588" cy="3684588"/>
          </a:xfr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C8AD35B-8F33-4638-A330-D45055B7B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904" y="4994432"/>
            <a:ext cx="2857856" cy="179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122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4D329A-6503-D684-9927-C9EBFE6B3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Enhancement</a:t>
            </a:r>
            <a:endParaRPr lang="zh-TW" altLang="en-US" sz="6000" dirty="0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7D9CC8EC-6045-2355-7695-1697F90D3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968"/>
            <a:ext cx="10515600" cy="4351338"/>
          </a:xfrm>
        </p:spPr>
        <p:txBody>
          <a:bodyPr>
            <a:normAutofit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en-US" altLang="zh-TW" sz="3200" b="0" i="0" u="none" strike="noStrike" cap="none" normalizeH="0" baseline="0" dirty="0" err="1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Omin</a:t>
            </a:r>
            <a:r>
              <a:rPr kumimoji="0" lang="en-US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, </a:t>
            </a:r>
            <a:r>
              <a:rPr kumimoji="0" lang="en-US" altLang="zh-TW" sz="3200" b="0" i="0" u="none" strike="noStrike" cap="none" normalizeH="0" baseline="0" dirty="0" err="1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Omax</a:t>
            </a: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 = 0,</a:t>
            </a:r>
            <a:r>
              <a:rPr kumimoji="0" lang="en-US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255</a:t>
            </a: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3200" dirty="0" err="1">
                <a:solidFill>
                  <a:srgbClr val="202020"/>
                </a:solidFill>
                <a:cs typeface="Times New Roman" panose="02020603050405020304" pitchFamily="18" charset="0"/>
              </a:rPr>
              <a:t>Maximg</a:t>
            </a:r>
            <a:r>
              <a:rPr lang="en-US" altLang="zh-TW" sz="3200" dirty="0">
                <a:solidFill>
                  <a:srgbClr val="202020"/>
                </a:solidFill>
                <a:cs typeface="Times New Roman" panose="02020603050405020304" pitchFamily="18" charset="0"/>
              </a:rPr>
              <a:t>: </a:t>
            </a:r>
            <a:r>
              <a:rPr lang="en-US" altLang="zh-TW" sz="3200" dirty="0">
                <a:solidFill>
                  <a:srgbClr val="202124"/>
                </a:solidFill>
                <a:cs typeface="Times New Roman" panose="02020603050405020304" pitchFamily="18" charset="0"/>
              </a:rPr>
              <a:t>maximal</a:t>
            </a:r>
            <a:r>
              <a:rPr lang="en-US" altLang="zh-TW" sz="3200" dirty="0">
                <a:solidFill>
                  <a:srgbClr val="202020"/>
                </a:solidFill>
                <a:cs typeface="Times New Roman" panose="02020603050405020304" pitchFamily="18" charset="0"/>
              </a:rPr>
              <a:t> pixel value of picture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en-US" altLang="zh-TW" sz="3200" b="0" i="0" u="none" strike="noStrike" cap="none" normalizeH="0" baseline="0" dirty="0" err="1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Minimg</a:t>
            </a:r>
            <a:r>
              <a:rPr kumimoji="0" lang="en-US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: </a:t>
            </a:r>
            <a:r>
              <a:rPr lang="en-US" altLang="zh-TW" sz="3200" dirty="0">
                <a:solidFill>
                  <a:srgbClr val="202124"/>
                </a:solidFill>
                <a:cs typeface="Times New Roman" panose="02020603050405020304" pitchFamily="18" charset="0"/>
              </a:rPr>
              <a:t>least</a:t>
            </a:r>
            <a:r>
              <a:rPr lang="en-US" altLang="zh-TW" sz="3200" dirty="0">
                <a:solidFill>
                  <a:srgbClr val="202020"/>
                </a:solidFill>
                <a:cs typeface="Times New Roman" panose="02020603050405020304" pitchFamily="18" charset="0"/>
              </a:rPr>
              <a:t> pixel value of picture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en-US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a</a:t>
            </a:r>
            <a:r>
              <a:rPr lang="en-US" altLang="zh-TW" sz="3200" dirty="0">
                <a:solidFill>
                  <a:srgbClr val="202020"/>
                </a:solidFill>
                <a:cs typeface="Times New Roman" panose="02020603050405020304" pitchFamily="18" charset="0"/>
              </a:rPr>
              <a:t> =</a:t>
            </a: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kumimoji="0" lang="en-US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float (</a:t>
            </a:r>
            <a:r>
              <a:rPr kumimoji="0" lang="en-US" altLang="zh-TW" sz="3200" b="0" i="0" u="none" strike="noStrike" cap="none" normalizeH="0" baseline="0" dirty="0" err="1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Omax</a:t>
            </a: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 - </a:t>
            </a:r>
            <a:r>
              <a:rPr kumimoji="0" lang="en-US" altLang="zh-TW" sz="3200" b="0" i="0" u="none" strike="noStrike" cap="none" normalizeH="0" baseline="0" dirty="0" err="1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Omin</a:t>
            </a: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)/</a:t>
            </a:r>
            <a:r>
              <a:rPr lang="en-US" altLang="zh-TW" sz="3200" dirty="0">
                <a:solidFill>
                  <a:srgbClr val="202020"/>
                </a:solidFill>
                <a:cs typeface="Times New Roman" panose="02020603050405020304" pitchFamily="18" charset="0"/>
              </a:rPr>
              <a:t> (</a:t>
            </a:r>
            <a:r>
              <a:rPr lang="en-US" altLang="zh-TW" sz="3200" dirty="0" err="1">
                <a:solidFill>
                  <a:srgbClr val="202020"/>
                </a:solidFill>
                <a:cs typeface="Times New Roman" panose="02020603050405020304" pitchFamily="18" charset="0"/>
              </a:rPr>
              <a:t>Maximg</a:t>
            </a: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 - </a:t>
            </a:r>
            <a:r>
              <a:rPr kumimoji="0" lang="en-US" altLang="zh-TW" sz="3200" b="0" i="0" u="none" strike="noStrike" cap="none" normalizeH="0" baseline="0" dirty="0" err="1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Minimg</a:t>
            </a: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) </a:t>
            </a:r>
            <a:endParaRPr kumimoji="0" lang="en-US" altLang="zh-TW" sz="3200" b="0" i="0" u="none" strike="noStrike" cap="none" normalizeH="0" baseline="0" dirty="0">
              <a:ln>
                <a:noFill/>
              </a:ln>
              <a:solidFill>
                <a:srgbClr val="202020"/>
              </a:solidFill>
              <a:effectLst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200" dirty="0">
                <a:solidFill>
                  <a:srgbClr val="202020"/>
                </a:solidFill>
                <a:cs typeface="Times New Roman" panose="02020603050405020304" pitchFamily="18" charset="0"/>
              </a:rPr>
              <a:t>b</a:t>
            </a:r>
            <a:r>
              <a:rPr kumimoji="0" lang="en-US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solidFill>
                  <a:srgbClr val="202020"/>
                </a:solidFill>
                <a:cs typeface="Times New Roman" panose="02020603050405020304" pitchFamily="18" charset="0"/>
              </a:rPr>
              <a:t>=</a:t>
            </a: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kumimoji="0" lang="en-US" altLang="zh-TW" sz="3200" b="0" i="0" u="none" strike="noStrike" cap="none" normalizeH="0" baseline="0" dirty="0" err="1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Omin</a:t>
            </a: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solidFill>
                  <a:srgbClr val="202020"/>
                </a:solidFill>
                <a:cs typeface="Times New Roman" panose="02020603050405020304" pitchFamily="18" charset="0"/>
              </a:rPr>
              <a:t>-</a:t>
            </a: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solidFill>
                  <a:srgbClr val="202020"/>
                </a:solidFill>
                <a:cs typeface="Times New Roman" panose="02020603050405020304" pitchFamily="18" charset="0"/>
              </a:rPr>
              <a:t>a</a:t>
            </a:r>
            <a:r>
              <a:rPr kumimoji="0" lang="en-US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* </a:t>
            </a:r>
            <a:r>
              <a:rPr kumimoji="0" lang="en-US" altLang="zh-TW" sz="3200" b="0" i="0" u="none" strike="noStrike" cap="none" normalizeH="0" baseline="0" dirty="0" err="1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Minimg</a:t>
            </a: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</a:t>
            </a:r>
            <a:endParaRPr kumimoji="0" lang="en-US" altLang="zh-TW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0" lang="en-US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O</a:t>
            </a: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solidFill>
                  <a:srgbClr val="202020"/>
                </a:solidFill>
                <a:cs typeface="Times New Roman" panose="02020603050405020304" pitchFamily="18" charset="0"/>
              </a:rPr>
              <a:t>=</a:t>
            </a: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kumimoji="0" lang="en-US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a</a:t>
            </a:r>
            <a:r>
              <a:rPr kumimoji="0" lang="zh-TW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*</a:t>
            </a:r>
            <a:r>
              <a:rPr kumimoji="0" lang="en-US" altLang="zh-TW" sz="3200" b="0" i="0" u="none" strike="noStrike" cap="none" normalizeH="0" baseline="0" dirty="0" err="1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img</a:t>
            </a:r>
            <a:r>
              <a:rPr kumimoji="0" lang="en-US" altLang="zh-TW" sz="3200" b="0" i="0" u="none" strike="noStrike" cap="none" normalizeH="0" baseline="0" dirty="0">
                <a:ln>
                  <a:noFill/>
                </a:ln>
                <a:solidFill>
                  <a:srgbClr val="202020"/>
                </a:solidFill>
                <a:effectLst/>
                <a:cs typeface="Times New Roman" panose="02020603050405020304" pitchFamily="18" charset="0"/>
              </a:rPr>
              <a:t> + </a:t>
            </a:r>
            <a:r>
              <a:rPr lang="en-US" altLang="zh-TW" sz="3200" dirty="0">
                <a:solidFill>
                  <a:srgbClr val="202020"/>
                </a:solidFill>
                <a:cs typeface="Times New Roman" panose="02020603050405020304" pitchFamily="18" charset="0"/>
              </a:rPr>
              <a:t>b</a:t>
            </a:r>
            <a:endParaRPr kumimoji="0" lang="en-US" altLang="zh-TW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66863FC-2EF7-2E98-3C7C-DC6F3C109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134" y="3547886"/>
            <a:ext cx="4145482" cy="321486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5D3C9C7-32FE-4A8A-89F3-292D4669CFA8}"/>
              </a:ext>
            </a:extLst>
          </p:cNvPr>
          <p:cNvSpPr txBox="1"/>
          <p:nvPr/>
        </p:nvSpPr>
        <p:spPr>
          <a:xfrm>
            <a:off x="5639990" y="2971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7D9CCEF-E0EC-49F3-8A9C-FDCC59106EC5}"/>
              </a:ext>
            </a:extLst>
          </p:cNvPr>
          <p:cNvSpPr txBox="1"/>
          <p:nvPr/>
        </p:nvSpPr>
        <p:spPr>
          <a:xfrm>
            <a:off x="0" y="6492875"/>
            <a:ext cx="576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>
                <a:latin typeface="Times New Roman" panose="02020603050405020304" pitchFamily="18" charset="0"/>
              </a:rPr>
              <a:t>Minimg</a:t>
            </a:r>
            <a:r>
              <a:rPr lang="en-US" altLang="zh-TW" dirty="0">
                <a:latin typeface="Times New Roman" panose="02020603050405020304" pitchFamily="18" charset="0"/>
              </a:rPr>
              <a:t>: Minimum Object Intensity Excluding Background 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9356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176545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dirty="0"/>
              <a:t>Process: Data Preprocess by Traditional Algorithm</a:t>
            </a:r>
            <a:endParaRPr lang="zh-TW" altLang="en-US" sz="6000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B631B15A-43E3-6702-17CB-BFBFFBE64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6011048"/>
              </p:ext>
            </p:extLst>
          </p:nvPr>
        </p:nvGraphicFramePr>
        <p:xfrm>
          <a:off x="343949" y="1501629"/>
          <a:ext cx="11009851" cy="467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43151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600" dirty="0">
                <a:cs typeface="Times New Roman" panose="02020603050405020304" pitchFamily="18" charset="0"/>
              </a:rPr>
              <a:t>Check if Reverse</a:t>
            </a:r>
            <a:r>
              <a:rPr lang="zh-TW" altLang="en-US" sz="6600" dirty="0">
                <a:cs typeface="Times New Roman" panose="02020603050405020304" pitchFamily="18" charset="0"/>
              </a:rPr>
              <a:t> </a:t>
            </a:r>
            <a:r>
              <a:rPr lang="en-US" altLang="zh-TW" sz="6600" dirty="0">
                <a:cs typeface="Times New Roman" panose="02020603050405020304" pitchFamily="18" charset="0"/>
              </a:rPr>
              <a:t>(140C)</a:t>
            </a:r>
            <a:endParaRPr lang="zh-TW" altLang="en-US" sz="6600" dirty="0">
              <a:cs typeface="Times New Roman" panose="02020603050405020304" pitchFamily="18" charset="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181" y="2104305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Normal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1101" y="2104305"/>
            <a:ext cx="5183188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Reverse</a:t>
            </a:r>
            <a:endParaRPr lang="zh-TW" altLang="en-US" dirty="0"/>
          </a:p>
        </p:txBody>
      </p:sp>
      <p:pic>
        <p:nvPicPr>
          <p:cNvPr id="11" name="內容版面配置區 6">
            <a:extLst>
              <a:ext uri="{FF2B5EF4-FFF2-40B4-BE49-F238E27FC236}">
                <a16:creationId xmlns:a16="http://schemas.microsoft.com/office/drawing/2014/main" id="{B93671A2-D214-53C0-E1F4-319307D0D9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56367"/>
            <a:ext cx="5976705" cy="3133566"/>
          </a:xfrm>
        </p:spPr>
      </p:pic>
      <p:pic>
        <p:nvPicPr>
          <p:cNvPr id="12" name="內容版面配置區 8">
            <a:extLst>
              <a:ext uri="{FF2B5EF4-FFF2-40B4-BE49-F238E27FC236}">
                <a16:creationId xmlns:a16="http://schemas.microsoft.com/office/drawing/2014/main" id="{71474FCA-2F5D-0507-D271-A82EF8E567E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50" y="2648104"/>
            <a:ext cx="6160976" cy="3133566"/>
          </a:xfrm>
        </p:spPr>
      </p:pic>
    </p:spTree>
    <p:extLst>
      <p:ext uri="{BB962C8B-B14F-4D97-AF65-F5344CB8AC3E}">
        <p14:creationId xmlns:p14="http://schemas.microsoft.com/office/powerpoint/2010/main" val="15968248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181" y="2104305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Normal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1101" y="2104305"/>
            <a:ext cx="5183188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Reverse</a:t>
            </a:r>
            <a:endParaRPr lang="zh-TW" altLang="en-US" dirty="0"/>
          </a:p>
        </p:txBody>
      </p:sp>
      <p:pic>
        <p:nvPicPr>
          <p:cNvPr id="9" name="內容版面配置區 12">
            <a:extLst>
              <a:ext uri="{FF2B5EF4-FFF2-40B4-BE49-F238E27FC236}">
                <a16:creationId xmlns:a16="http://schemas.microsoft.com/office/drawing/2014/main" id="{D6C1CA65-AC27-2E75-6896-2E835FA242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16109"/>
            <a:ext cx="5986300" cy="3122955"/>
          </a:xfrm>
        </p:spPr>
      </p:pic>
      <p:pic>
        <p:nvPicPr>
          <p:cNvPr id="10" name="內容版面配置區 14">
            <a:extLst>
              <a:ext uri="{FF2B5EF4-FFF2-40B4-BE49-F238E27FC236}">
                <a16:creationId xmlns:a16="http://schemas.microsoft.com/office/drawing/2014/main" id="{E62F11AA-7538-26B6-6485-2ED6E8308F4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739" y="2616109"/>
            <a:ext cx="6202261" cy="3122955"/>
          </a:xfr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FB38755B-30A6-F734-7984-C6B492BAE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600" dirty="0">
                <a:cs typeface="Times New Roman" panose="02020603050405020304" pitchFamily="18" charset="0"/>
              </a:rPr>
              <a:t>Check if Reverse</a:t>
            </a:r>
            <a:r>
              <a:rPr lang="zh-TW" altLang="en-US" sz="6600" dirty="0">
                <a:cs typeface="Times New Roman" panose="02020603050405020304" pitchFamily="18" charset="0"/>
              </a:rPr>
              <a:t> </a:t>
            </a:r>
            <a:r>
              <a:rPr lang="en-US" altLang="zh-TW" sz="6600" dirty="0">
                <a:cs typeface="Times New Roman" panose="02020603050405020304" pitchFamily="18" charset="0"/>
              </a:rPr>
              <a:t>(140N)</a:t>
            </a:r>
            <a:endParaRPr lang="zh-TW" altLang="en-US" sz="66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4315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if Reverse</a:t>
            </a:r>
            <a:r>
              <a:rPr lang="zh-TW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(D69M)</a:t>
            </a:r>
            <a:endParaRPr lang="zh-TW" alt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181" y="2104305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Normal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1101" y="2104305"/>
            <a:ext cx="5183188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Reverse</a:t>
            </a:r>
            <a:endParaRPr lang="zh-TW" altLang="en-US" dirty="0"/>
          </a:p>
        </p:txBody>
      </p:sp>
      <p:pic>
        <p:nvPicPr>
          <p:cNvPr id="9" name="內容版面配置區 5">
            <a:extLst>
              <a:ext uri="{FF2B5EF4-FFF2-40B4-BE49-F238E27FC236}">
                <a16:creationId xmlns:a16="http://schemas.microsoft.com/office/drawing/2014/main" id="{D38C1B30-0810-BA97-5A2A-D8B7B64285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0486"/>
            <a:ext cx="6031684" cy="3140941"/>
          </a:xfrm>
        </p:spPr>
      </p:pic>
      <p:pic>
        <p:nvPicPr>
          <p:cNvPr id="10" name="內容版面配置區 8">
            <a:extLst>
              <a:ext uri="{FF2B5EF4-FFF2-40B4-BE49-F238E27FC236}">
                <a16:creationId xmlns:a16="http://schemas.microsoft.com/office/drawing/2014/main" id="{6C19AE1E-42E0-9B2C-BB71-7497693B4B7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684" y="2660486"/>
            <a:ext cx="6160316" cy="3131428"/>
          </a:xfrm>
        </p:spPr>
      </p:pic>
    </p:spTree>
    <p:extLst>
      <p:ext uri="{BB962C8B-B14F-4D97-AF65-F5344CB8AC3E}">
        <p14:creationId xmlns:p14="http://schemas.microsoft.com/office/powerpoint/2010/main" val="17494542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if Reverse</a:t>
            </a:r>
            <a:r>
              <a:rPr lang="zh-TW" alt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(P35F)</a:t>
            </a:r>
            <a:endParaRPr lang="zh-TW" alt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4181" y="2104305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Normal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1101" y="2104305"/>
            <a:ext cx="5183188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Reverse</a:t>
            </a:r>
            <a:endParaRPr lang="zh-TW" altLang="en-US" dirty="0"/>
          </a:p>
        </p:txBody>
      </p:sp>
      <p:pic>
        <p:nvPicPr>
          <p:cNvPr id="9" name="內容版面配置區 5">
            <a:extLst>
              <a:ext uri="{FF2B5EF4-FFF2-40B4-BE49-F238E27FC236}">
                <a16:creationId xmlns:a16="http://schemas.microsoft.com/office/drawing/2014/main" id="{5BAC08B1-9C90-7AC7-3A1B-AF731CA4CE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76100"/>
            <a:ext cx="6066117" cy="3157173"/>
          </a:xfrm>
        </p:spPr>
      </p:pic>
      <p:pic>
        <p:nvPicPr>
          <p:cNvPr id="10" name="內容版面配置區 8">
            <a:extLst>
              <a:ext uri="{FF2B5EF4-FFF2-40B4-BE49-F238E27FC236}">
                <a16:creationId xmlns:a16="http://schemas.microsoft.com/office/drawing/2014/main" id="{32064B94-2502-D932-349A-C4349F3E009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684" y="2576101"/>
            <a:ext cx="6246494" cy="3157173"/>
          </a:xfrm>
        </p:spPr>
      </p:pic>
    </p:spTree>
    <p:extLst>
      <p:ext uri="{BB962C8B-B14F-4D97-AF65-F5344CB8AC3E}">
        <p14:creationId xmlns:p14="http://schemas.microsoft.com/office/powerpoint/2010/main" val="30375101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</a:t>
            </a:r>
            <a:endParaRPr lang="zh-TW" altLang="en-US" sz="6000" dirty="0"/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6469AA74-C864-8A2B-842C-E5AE513690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5313359"/>
              </p:ext>
            </p:extLst>
          </p:nvPr>
        </p:nvGraphicFramePr>
        <p:xfrm>
          <a:off x="562062" y="1690688"/>
          <a:ext cx="10791738" cy="448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C07C865F-A826-4883-81F7-AF23D19B5CCD}"/>
              </a:ext>
            </a:extLst>
          </p:cNvPr>
          <p:cNvSpPr txBox="1"/>
          <p:nvPr/>
        </p:nvSpPr>
        <p:spPr>
          <a:xfrm>
            <a:off x="9352217" y="0"/>
            <a:ext cx="2922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YOLO: You Only Look Once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HSV: Hue, Saturation, Value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150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6" y="-22684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000" dirty="0"/>
              <a:t>Introduction</a:t>
            </a:r>
            <a:endParaRPr lang="zh-TW" altLang="en-US" sz="6000" dirty="0"/>
          </a:p>
        </p:txBody>
      </p:sp>
      <p:pic>
        <p:nvPicPr>
          <p:cNvPr id="5" name="內容版面配置區 4" descr="一張含有 室內, 白色 的圖片&#10;&#10;自動產生的描述">
            <a:extLst>
              <a:ext uri="{FF2B5EF4-FFF2-40B4-BE49-F238E27FC236}">
                <a16:creationId xmlns:a16="http://schemas.microsoft.com/office/drawing/2014/main" id="{50F664C1-7EDC-3E6A-63A0-8185DD1AD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1" y="1125395"/>
            <a:ext cx="2480922" cy="1910981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980AB54-3BB7-65D9-8196-5C22B6A71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76" y="1125395"/>
            <a:ext cx="2480923" cy="191098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135FC58-45CB-4632-44A0-33238ECC0460}"/>
              </a:ext>
            </a:extLst>
          </p:cNvPr>
          <p:cNvSpPr txBox="1"/>
          <p:nvPr/>
        </p:nvSpPr>
        <p:spPr>
          <a:xfrm>
            <a:off x="786588" y="3186273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140C back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D31A72A-9905-D7BD-4E2B-1B4A124C8789}"/>
              </a:ext>
            </a:extLst>
          </p:cNvPr>
          <p:cNvSpPr txBox="1"/>
          <p:nvPr/>
        </p:nvSpPr>
        <p:spPr>
          <a:xfrm>
            <a:off x="3698186" y="3186273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140C front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pic>
        <p:nvPicPr>
          <p:cNvPr id="12" name="圖片 11" descr="一張含有 白色, 黑暗 的圖片&#10;&#10;自動產生的描述">
            <a:extLst>
              <a:ext uri="{FF2B5EF4-FFF2-40B4-BE49-F238E27FC236}">
                <a16:creationId xmlns:a16="http://schemas.microsoft.com/office/drawing/2014/main" id="{B4CFE87C-D561-2C9D-995F-3CD01D0BC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326" y="905960"/>
            <a:ext cx="2130416" cy="2130416"/>
          </a:xfrm>
          <a:prstGeom prst="rect">
            <a:avLst/>
          </a:prstGeom>
        </p:spPr>
      </p:pic>
      <p:pic>
        <p:nvPicPr>
          <p:cNvPr id="14" name="圖片 13" descr="一張含有 白色, 黑暗, 靠近 的圖片&#10;&#10;自動產生的描述">
            <a:extLst>
              <a:ext uri="{FF2B5EF4-FFF2-40B4-BE49-F238E27FC236}">
                <a16:creationId xmlns:a16="http://schemas.microsoft.com/office/drawing/2014/main" id="{C28B2065-BAD8-75B0-048D-D717B2206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130" y="905960"/>
            <a:ext cx="2130416" cy="2130416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6F268269-04E7-679F-48A1-C57731CBB477}"/>
              </a:ext>
            </a:extLst>
          </p:cNvPr>
          <p:cNvSpPr txBox="1"/>
          <p:nvPr/>
        </p:nvSpPr>
        <p:spPr>
          <a:xfrm>
            <a:off x="6954300" y="3186273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140N back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689406F-0161-CB9C-5040-A25837366041}"/>
              </a:ext>
            </a:extLst>
          </p:cNvPr>
          <p:cNvSpPr txBox="1"/>
          <p:nvPr/>
        </p:nvSpPr>
        <p:spPr>
          <a:xfrm>
            <a:off x="9822280" y="3186273"/>
            <a:ext cx="165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140N front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pic>
        <p:nvPicPr>
          <p:cNvPr id="18" name="圖片 17" descr="一張含有 白色, 黑暗, 靠近 的圖片&#10;&#10;自動產生的描述">
            <a:extLst>
              <a:ext uri="{FF2B5EF4-FFF2-40B4-BE49-F238E27FC236}">
                <a16:creationId xmlns:a16="http://schemas.microsoft.com/office/drawing/2014/main" id="{7CF4A6D9-2197-15E1-770F-5A2BCF8C9E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85" y="3821625"/>
            <a:ext cx="2193010" cy="2193010"/>
          </a:xfrm>
          <a:prstGeom prst="rect">
            <a:avLst/>
          </a:prstGeom>
        </p:spPr>
      </p:pic>
      <p:pic>
        <p:nvPicPr>
          <p:cNvPr id="20" name="圖片 19" descr="一張含有 室內, 控制器, 遙遠, 白色 的圖片&#10;&#10;自動產生的描述">
            <a:extLst>
              <a:ext uri="{FF2B5EF4-FFF2-40B4-BE49-F238E27FC236}">
                <a16:creationId xmlns:a16="http://schemas.microsoft.com/office/drawing/2014/main" id="{711C7DA0-CECF-FD28-FA57-D86BE0CBD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0" y="3821625"/>
            <a:ext cx="2193010" cy="2193010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490713C6-8B11-258B-4EB2-21E81C160B68}"/>
              </a:ext>
            </a:extLst>
          </p:cNvPr>
          <p:cNvSpPr txBox="1"/>
          <p:nvPr/>
        </p:nvSpPr>
        <p:spPr>
          <a:xfrm>
            <a:off x="773764" y="6280655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KNT1 back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2953FE5-F87D-AF41-03A2-43A87449339D}"/>
              </a:ext>
            </a:extLst>
          </p:cNvPr>
          <p:cNvSpPr txBox="1"/>
          <p:nvPr/>
        </p:nvSpPr>
        <p:spPr>
          <a:xfrm>
            <a:off x="3808731" y="6280655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KNT1 front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pic>
        <p:nvPicPr>
          <p:cNvPr id="24" name="圖片 23" descr="一張含有 室內, 白色 的圖片&#10;&#10;自動產生的描述">
            <a:extLst>
              <a:ext uri="{FF2B5EF4-FFF2-40B4-BE49-F238E27FC236}">
                <a16:creationId xmlns:a16="http://schemas.microsoft.com/office/drawing/2014/main" id="{420303ED-8F86-6347-9028-ECC0852798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24" y="3990381"/>
            <a:ext cx="2486562" cy="1966119"/>
          </a:xfrm>
          <a:prstGeom prst="rect">
            <a:avLst/>
          </a:prstGeom>
        </p:spPr>
      </p:pic>
      <p:pic>
        <p:nvPicPr>
          <p:cNvPr id="26" name="圖片 25" descr="一張含有 信封, 餐具 的圖片&#10;&#10;自動產生的描述">
            <a:extLst>
              <a:ext uri="{FF2B5EF4-FFF2-40B4-BE49-F238E27FC236}">
                <a16:creationId xmlns:a16="http://schemas.microsoft.com/office/drawing/2014/main" id="{FC467AD3-1A3E-6AA4-C08A-4F84736203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77" y="3990381"/>
            <a:ext cx="2480922" cy="1961659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FD77D494-067A-3C37-F030-9FE8CCC1F1C0}"/>
              </a:ext>
            </a:extLst>
          </p:cNvPr>
          <p:cNvSpPr txBox="1"/>
          <p:nvPr/>
        </p:nvSpPr>
        <p:spPr>
          <a:xfrm>
            <a:off x="6942277" y="620661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KNT2 back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2EC2D75-0153-A322-3F85-056F5A274FEE}"/>
              </a:ext>
            </a:extLst>
          </p:cNvPr>
          <p:cNvSpPr txBox="1"/>
          <p:nvPr/>
        </p:nvSpPr>
        <p:spPr>
          <a:xfrm>
            <a:off x="10008278" y="6198400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KNT2 front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85F89FE-344E-4C78-89FF-50110407F0F6}"/>
              </a:ext>
            </a:extLst>
          </p:cNvPr>
          <p:cNvSpPr txBox="1"/>
          <p:nvPr/>
        </p:nvSpPr>
        <p:spPr>
          <a:xfrm>
            <a:off x="8377276" y="6383066"/>
            <a:ext cx="158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860*680 pixels</a:t>
            </a:r>
            <a:endParaRPr lang="zh-TW" altLang="en-US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E7EC73B-5D34-45CA-834F-70217CEC74FC}"/>
              </a:ext>
            </a:extLst>
          </p:cNvPr>
          <p:cNvSpPr txBox="1"/>
          <p:nvPr/>
        </p:nvSpPr>
        <p:spPr>
          <a:xfrm>
            <a:off x="2021558" y="3302396"/>
            <a:ext cx="158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740*570 pixels</a:t>
            </a:r>
            <a:endParaRPr lang="zh-TW" altLang="en-US" dirty="0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D88F0847-17C7-4D75-BA27-4E0924619810}"/>
              </a:ext>
            </a:extLst>
          </p:cNvPr>
          <p:cNvSpPr txBox="1"/>
          <p:nvPr/>
        </p:nvSpPr>
        <p:spPr>
          <a:xfrm>
            <a:off x="8259395" y="3376506"/>
            <a:ext cx="158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740*740 pixels</a:t>
            </a:r>
            <a:endParaRPr lang="zh-TW" altLang="en-US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3E067911-E954-427F-B4DF-6B980B9BE502}"/>
              </a:ext>
            </a:extLst>
          </p:cNvPr>
          <p:cNvSpPr txBox="1"/>
          <p:nvPr/>
        </p:nvSpPr>
        <p:spPr>
          <a:xfrm>
            <a:off x="2067053" y="6396200"/>
            <a:ext cx="158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860*860 pixels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170795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</a:t>
            </a:r>
            <a:endParaRPr lang="zh-TW" altLang="en-US" sz="6000" dirty="0"/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6469AA74-C864-8A2B-842C-E5AE513690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7080446"/>
              </p:ext>
            </p:extLst>
          </p:nvPr>
        </p:nvGraphicFramePr>
        <p:xfrm>
          <a:off x="562062" y="1690688"/>
          <a:ext cx="10791738" cy="448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C07C865F-A826-4883-81F7-AF23D19B5CCD}"/>
              </a:ext>
            </a:extLst>
          </p:cNvPr>
          <p:cNvSpPr txBox="1"/>
          <p:nvPr/>
        </p:nvSpPr>
        <p:spPr>
          <a:xfrm>
            <a:off x="9352217" y="0"/>
            <a:ext cx="2922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YOLO: You Only Look Once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HSV: Hue, Saturation, Value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857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 </a:t>
            </a:r>
            <a:r>
              <a:rPr lang="en-US" altLang="zh-TW" sz="6000" dirty="0" err="1"/>
              <a:t>Anomalib</a:t>
            </a:r>
            <a:endParaRPr lang="zh-TW" altLang="en-US" sz="6000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71704E2-08EB-E1F4-12B9-8B77B8441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b="0" i="0" dirty="0">
                <a:effectLst/>
              </a:rPr>
              <a:t>The library has a strong focus on image-based anomaly detection, where the goal of the algorithm is to identify anomalous images, or anomalous pixel regions within images in a dataset.</a:t>
            </a:r>
            <a:endParaRPr lang="zh-TW" altLang="en-US" sz="32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4E41CC3-ED7D-5486-5CD4-A9869B03D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138" y="4138328"/>
            <a:ext cx="8011643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737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 </a:t>
            </a:r>
            <a:r>
              <a:rPr lang="en-US" altLang="zh-TW" sz="6000" dirty="0" err="1"/>
              <a:t>Anomalib</a:t>
            </a:r>
            <a:endParaRPr lang="zh-TW" altLang="en-US" sz="6000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B3A54F77-EE0E-C9E6-5818-3B3BC315D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/>
              <a:t>This unsupervised nature of anomaly detection makes it well suited for real-world applications such as industrial, medical and security, where a clearly defined anomalous class is often lacking.</a:t>
            </a:r>
          </a:p>
          <a:p>
            <a:r>
              <a:rPr lang="en-US" altLang="zh-TW" sz="3200" dirty="0" err="1"/>
              <a:t>Anomalib</a:t>
            </a:r>
            <a:r>
              <a:rPr lang="en-US" altLang="zh-TW" sz="3200" dirty="0"/>
              <a:t> is a unified library that provides a set of components and tools that could be used in anomaly detection research and production.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580169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538" y="36678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dirty="0"/>
              <a:t>Process: AI Part </a:t>
            </a:r>
            <a:r>
              <a:rPr lang="en-US" altLang="zh-TW" dirty="0" err="1"/>
              <a:t>Anomalib</a:t>
            </a:r>
            <a:endParaRPr lang="zh-TW" altLang="en-US" dirty="0"/>
          </a:p>
        </p:txBody>
      </p:sp>
      <p:pic>
        <p:nvPicPr>
          <p:cNvPr id="3" name="內容版面配置區 2">
            <a:extLst>
              <a:ext uri="{FF2B5EF4-FFF2-40B4-BE49-F238E27FC236}">
                <a16:creationId xmlns:a16="http://schemas.microsoft.com/office/drawing/2014/main" id="{20ADD734-EDFD-0E52-C6E3-B1C077D3C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2756" y="1355539"/>
            <a:ext cx="10126488" cy="385816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F60CDD1-36C2-F1C1-F001-4B9953AA72ED}"/>
              </a:ext>
            </a:extLst>
          </p:cNvPr>
          <p:cNvSpPr txBox="1"/>
          <p:nvPr/>
        </p:nvSpPr>
        <p:spPr>
          <a:xfrm>
            <a:off x="163925" y="5317795"/>
            <a:ext cx="633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Tiling: optionally dividing the images into (non-)overlapping tiles.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27BEFAD-9C3D-C94B-9626-74C0B4BA41ED}"/>
              </a:ext>
            </a:extLst>
          </p:cNvPr>
          <p:cNvSpPr txBox="1"/>
          <p:nvPr/>
        </p:nvSpPr>
        <p:spPr>
          <a:xfrm>
            <a:off x="163925" y="5606554"/>
            <a:ext cx="815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Transforms: </a:t>
            </a:r>
            <a:r>
              <a:rPr lang="en-US" altLang="zh-TW" dirty="0" err="1">
                <a:latin typeface="Times New Roman" panose="02020603050405020304" pitchFamily="18" charset="0"/>
              </a:rPr>
              <a:t>Anomalib</a:t>
            </a:r>
            <a:r>
              <a:rPr lang="en-US" altLang="zh-TW" dirty="0">
                <a:latin typeface="Times New Roman" panose="02020603050405020304" pitchFamily="18" charset="0"/>
              </a:rPr>
              <a:t> utilizes the </a:t>
            </a:r>
            <a:r>
              <a:rPr lang="en-US" altLang="zh-TW" dirty="0" err="1">
                <a:latin typeface="Times New Roman" panose="02020603050405020304" pitchFamily="18" charset="0"/>
              </a:rPr>
              <a:t>albumentations</a:t>
            </a:r>
            <a:r>
              <a:rPr lang="en-US" altLang="zh-TW" dirty="0">
                <a:latin typeface="Times New Roman" panose="02020603050405020304" pitchFamily="18" charset="0"/>
              </a:rPr>
              <a:t> library for image transformations.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CA0127A-EF98-915C-EE7A-CECB95157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154" y="5153278"/>
            <a:ext cx="3982921" cy="1704722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D0381109-4F4E-C2BA-AFB7-E0B2CFDC9A01}"/>
              </a:ext>
            </a:extLst>
          </p:cNvPr>
          <p:cNvSpPr txBox="1"/>
          <p:nvPr/>
        </p:nvSpPr>
        <p:spPr>
          <a:xfrm>
            <a:off x="10220515" y="3930417"/>
            <a:ext cx="1877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Times New Roman" panose="02020603050405020304" pitchFamily="18" charset="0"/>
              </a:rPr>
              <a:t>min-max normalization </a:t>
            </a:r>
            <a:endParaRPr lang="zh-TW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A5F0F0E-6243-8630-5333-610E8B5CB28B}"/>
              </a:ext>
            </a:extLst>
          </p:cNvPr>
          <p:cNvSpPr txBox="1"/>
          <p:nvPr/>
        </p:nvSpPr>
        <p:spPr>
          <a:xfrm>
            <a:off x="6843324" y="645036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NNCF: Neural Network Compression Framework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13E5B87-A81F-E6A8-D676-1512EF74D29E}"/>
              </a:ext>
            </a:extLst>
          </p:cNvPr>
          <p:cNvSpPr txBox="1"/>
          <p:nvPr/>
        </p:nvSpPr>
        <p:spPr>
          <a:xfrm>
            <a:off x="6843324" y="52432"/>
            <a:ext cx="4918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CIFAR: </a:t>
            </a:r>
            <a:r>
              <a:rPr lang="en-US" altLang="zh-TW" b="0" i="0" dirty="0">
                <a:effectLst/>
                <a:latin typeface="Times New Roman" panose="02020603050405020304" pitchFamily="18" charset="0"/>
              </a:rPr>
              <a:t>Canadian Institute For Advanced Research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6180B01-73A1-3C81-F0D6-6D933C609D57}"/>
              </a:ext>
            </a:extLst>
          </p:cNvPr>
          <p:cNvSpPr txBox="1"/>
          <p:nvPr/>
        </p:nvSpPr>
        <p:spPr>
          <a:xfrm>
            <a:off x="6843324" y="334260"/>
            <a:ext cx="3807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BTAD: </a:t>
            </a:r>
            <a:r>
              <a:rPr lang="en-US" altLang="zh-TW" b="0" i="0" dirty="0">
                <a:effectLst/>
                <a:latin typeface="Times New Roman" panose="02020603050405020304" pitchFamily="18" charset="0"/>
              </a:rPr>
              <a:t> </a:t>
            </a:r>
            <a:r>
              <a:rPr lang="en-US" altLang="zh-TW" dirty="0">
                <a:latin typeface="Times New Roman" panose="02020603050405020304" pitchFamily="18" charset="0"/>
              </a:rPr>
              <a:t>B</a:t>
            </a:r>
            <a:r>
              <a:rPr lang="en-US" altLang="zh-TW" b="0" i="0" dirty="0">
                <a:effectLst/>
                <a:latin typeface="Times New Roman" panose="02020603050405020304" pitchFamily="18" charset="0"/>
              </a:rPr>
              <a:t>ean Tech Anomaly Detection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237F940-45BF-2C7F-AEF4-BA73AE611AEA}"/>
              </a:ext>
            </a:extLst>
          </p:cNvPr>
          <p:cNvSpPr txBox="1"/>
          <p:nvPr/>
        </p:nvSpPr>
        <p:spPr>
          <a:xfrm>
            <a:off x="6843324" y="943669"/>
            <a:ext cx="5194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err="1">
                <a:latin typeface="Times New Roman" panose="02020603050405020304" pitchFamily="18" charset="0"/>
              </a:rPr>
              <a:t>OpenVINO</a:t>
            </a:r>
            <a:r>
              <a:rPr lang="en-US" altLang="zh-TW" sz="1400" dirty="0">
                <a:latin typeface="Times New Roman" panose="02020603050405020304" pitchFamily="18" charset="0"/>
              </a:rPr>
              <a:t>: </a:t>
            </a:r>
            <a:r>
              <a:rPr lang="en-US" altLang="zh-TW" sz="1400" b="0" i="0" dirty="0">
                <a:effectLst/>
                <a:latin typeface="Times New Roman" panose="02020603050405020304" pitchFamily="18" charset="0"/>
              </a:rPr>
              <a:t>Open Visual Inference and Neural network Optimization</a:t>
            </a:r>
            <a:endParaRPr lang="zh-TW" altLang="en-US" sz="1400" dirty="0">
              <a:latin typeface="Times New Roman" panose="02020603050405020304" pitchFamily="18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068CDC6-B236-D322-758A-A6F5CE70DBBF}"/>
              </a:ext>
            </a:extLst>
          </p:cNvPr>
          <p:cNvSpPr txBox="1"/>
          <p:nvPr/>
        </p:nvSpPr>
        <p:spPr>
          <a:xfrm>
            <a:off x="6843324" y="1188737"/>
            <a:ext cx="361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HPO: Hyper Parameter Optimization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3404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 </a:t>
            </a:r>
            <a:r>
              <a:rPr lang="en-US" altLang="zh-TW" sz="6000" dirty="0" err="1"/>
              <a:t>Anomalib</a:t>
            </a:r>
            <a:endParaRPr lang="zh-TW" altLang="en-US" sz="6000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C0A553B-205B-CEAD-892E-CA6B214B8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err="1"/>
              <a:t>PaDiM</a:t>
            </a:r>
            <a:r>
              <a:rPr lang="en-US" altLang="zh-TW" dirty="0"/>
              <a:t>: Patch Distribution Modeling Framework for Anomaly Detection and Localization.</a:t>
            </a:r>
          </a:p>
          <a:p>
            <a:r>
              <a:rPr lang="en-US" altLang="zh-TW" dirty="0"/>
              <a:t>Each patch position is described by a multivariate Gaussian distribution.</a:t>
            </a:r>
          </a:p>
          <a:p>
            <a:r>
              <a:rPr lang="en-US" altLang="zh-TW" dirty="0" err="1"/>
              <a:t>PaDiM</a:t>
            </a:r>
            <a:r>
              <a:rPr lang="en-US" altLang="zh-TW" dirty="0"/>
              <a:t> takes into account the correlations between different semantic levels of a pretrained CNN.</a:t>
            </a:r>
          </a:p>
          <a:p>
            <a:r>
              <a:rPr lang="en-US" altLang="zh-TW" dirty="0"/>
              <a:t>We choose as pretrained networks a </a:t>
            </a:r>
            <a:r>
              <a:rPr lang="en-US" altLang="zh-TW" dirty="0" err="1"/>
              <a:t>ResNet</a:t>
            </a:r>
            <a:r>
              <a:rPr lang="en-US" altLang="zh-TW" dirty="0"/>
              <a:t>. </a:t>
            </a:r>
            <a:r>
              <a:rPr lang="en-US" altLang="zh-TW" dirty="0" err="1"/>
              <a:t>PaDiM</a:t>
            </a:r>
            <a:r>
              <a:rPr lang="en-US" altLang="zh-TW" dirty="0"/>
              <a:t> outperforms the current state-of-the-art methods. Moreover, its time complexity is low and independent of the training dataset size at the prediction stage.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53421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 </a:t>
            </a:r>
            <a:r>
              <a:rPr lang="en-US" altLang="zh-TW" sz="6000" dirty="0" err="1"/>
              <a:t>Anomalib</a:t>
            </a:r>
            <a:endParaRPr lang="zh-TW" altLang="en-US" sz="6000" dirty="0"/>
          </a:p>
        </p:txBody>
      </p:sp>
      <p:pic>
        <p:nvPicPr>
          <p:cNvPr id="19" name="內容版面配置區 18">
            <a:extLst>
              <a:ext uri="{FF2B5EF4-FFF2-40B4-BE49-F238E27FC236}">
                <a16:creationId xmlns:a16="http://schemas.microsoft.com/office/drawing/2014/main" id="{FDF213E9-5847-60EC-78DD-8C9E99463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742683"/>
            <a:ext cx="10336067" cy="3181794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6CE5882A-3A5D-5FB7-E763-2D72E470D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66" y="5050311"/>
            <a:ext cx="5385075" cy="91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143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 </a:t>
            </a:r>
            <a:r>
              <a:rPr lang="en-US" altLang="zh-TW" sz="6000" dirty="0" err="1"/>
              <a:t>Anomalib</a:t>
            </a:r>
            <a:endParaRPr lang="zh-TW" altLang="en-US" sz="6000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E6D97DB-2EEE-5DFB-B19C-144FF7666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94244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/>
              <a:t>We use the </a:t>
            </a:r>
            <a:r>
              <a:rPr lang="en-US" altLang="zh-TW" dirty="0" err="1"/>
              <a:t>Mahalanobis</a:t>
            </a:r>
            <a:r>
              <a:rPr lang="en-US" altLang="zh-TW" dirty="0"/>
              <a:t> distance </a:t>
            </a:r>
            <a:r>
              <a:rPr lang="en-US" altLang="zh-TW" i="1" dirty="0"/>
              <a:t>M</a:t>
            </a:r>
            <a:r>
              <a:rPr lang="en-US" altLang="zh-TW" dirty="0"/>
              <a:t>(</a:t>
            </a:r>
            <a:r>
              <a:rPr lang="en-US" altLang="zh-TW" i="1" dirty="0" err="1"/>
              <a:t>x</a:t>
            </a:r>
            <a:r>
              <a:rPr lang="en-US" altLang="zh-TW" i="1" baseline="-25000" dirty="0" err="1"/>
              <a:t>ij</a:t>
            </a:r>
            <a:r>
              <a:rPr lang="en-US" altLang="zh-TW" dirty="0"/>
              <a:t>) to give an anomaly score to the patch in position (</a:t>
            </a:r>
            <a:r>
              <a:rPr lang="en-US" altLang="zh-TW" i="1" dirty="0" err="1"/>
              <a:t>i</a:t>
            </a:r>
            <a:r>
              <a:rPr lang="en-US" altLang="zh-TW" i="1" dirty="0"/>
              <a:t>, j</a:t>
            </a:r>
            <a:r>
              <a:rPr lang="en-US" altLang="zh-TW" dirty="0"/>
              <a:t>) of a test image.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7AC4923-13C4-EB66-D7BE-B3AFA4C79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05" y="3027508"/>
            <a:ext cx="6388948" cy="966975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1677A19-8430-A987-0300-FA77E4BC6D0A}"/>
              </a:ext>
            </a:extLst>
          </p:cNvPr>
          <p:cNvSpPr txBox="1"/>
          <p:nvPr/>
        </p:nvSpPr>
        <p:spPr>
          <a:xfrm>
            <a:off x="772131" y="4563065"/>
            <a:ext cx="102473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</a:rPr>
              <a:t>Patch embedding vectors are extracted from the first three layers when the backbone is a </a:t>
            </a:r>
            <a:r>
              <a:rPr lang="en-US" altLang="zh-TW" sz="2000" dirty="0" err="1">
                <a:latin typeface="Times New Roman" panose="02020603050405020304" pitchFamily="18" charset="0"/>
              </a:rPr>
              <a:t>ResNet</a:t>
            </a:r>
            <a:r>
              <a:rPr lang="en-US" altLang="zh-TW" sz="2000" dirty="0">
                <a:latin typeface="Times New Roman" panose="02020603050405020304" pitchFamily="18" charset="0"/>
              </a:rPr>
              <a:t>.</a:t>
            </a:r>
            <a:endParaRPr lang="zh-TW" altLang="en-US" sz="2000" dirty="0">
              <a:latin typeface="Times New Roman" panose="02020603050405020304" pitchFamily="18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F6F0692-C622-576C-DFF8-67C9C1F94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879" y="4959136"/>
            <a:ext cx="6078127" cy="177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806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71" y="36113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000" dirty="0"/>
              <a:t>Process: AI Part </a:t>
            </a:r>
            <a:r>
              <a:rPr lang="en-US" altLang="zh-TW" sz="6000" dirty="0" err="1"/>
              <a:t>Anomalib</a:t>
            </a:r>
            <a:endParaRPr lang="zh-TW" altLang="en-US" sz="60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7B3A66D0-584E-7018-71EE-7785F8B48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841" y="1793258"/>
            <a:ext cx="7562900" cy="3494302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FE8A7D0-274A-D23E-FA24-ABB5F4F0B6EC}"/>
              </a:ext>
            </a:extLst>
          </p:cNvPr>
          <p:cNvSpPr txBox="1"/>
          <p:nvPr/>
        </p:nvSpPr>
        <p:spPr>
          <a:xfrm>
            <a:off x="2946875" y="5394121"/>
            <a:ext cx="200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Resnet 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framework</a:t>
            </a:r>
            <a:r>
              <a:rPr lang="en-US" altLang="zh-TW" dirty="0">
                <a:latin typeface="Times New Roman" panose="02020603050405020304" pitchFamily="18" charset="0"/>
              </a:rPr>
              <a:t> 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D0EFDA5-E33C-B861-CDAB-FBF7EFBB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998" y="28100"/>
            <a:ext cx="3267531" cy="6801799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E7ABEBFC-E861-C680-61E2-0A945EBC0FF5}"/>
              </a:ext>
            </a:extLst>
          </p:cNvPr>
          <p:cNvSpPr txBox="1"/>
          <p:nvPr/>
        </p:nvSpPr>
        <p:spPr>
          <a:xfrm>
            <a:off x="5386606" y="-4207"/>
            <a:ext cx="3211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Resnet: </a:t>
            </a:r>
            <a:r>
              <a:rPr lang="en-US" altLang="zh-TW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</a:rPr>
              <a:t>Residual neural network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8932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59" y="55796"/>
            <a:ext cx="8492066" cy="824056"/>
          </a:xfrm>
        </p:spPr>
        <p:txBody>
          <a:bodyPr>
            <a:normAutofit fontScale="90000"/>
          </a:bodyPr>
          <a:lstStyle/>
          <a:p>
            <a:r>
              <a:rPr lang="en-US" altLang="zh-TW" sz="6000" dirty="0"/>
              <a:t>Process: AI Part </a:t>
            </a:r>
            <a:r>
              <a:rPr lang="en-US" altLang="zh-TW" sz="6000" dirty="0" err="1"/>
              <a:t>Anomalib</a:t>
            </a:r>
            <a:endParaRPr lang="zh-TW" altLang="en-US" sz="60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E4718650-B9FE-72CD-BDF9-959AE472C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5694" y="1501280"/>
            <a:ext cx="11287215" cy="516776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423ECAB-7D39-40CC-93FC-40886F722260}"/>
              </a:ext>
            </a:extLst>
          </p:cNvPr>
          <p:cNvSpPr txBox="1"/>
          <p:nvPr/>
        </p:nvSpPr>
        <p:spPr>
          <a:xfrm>
            <a:off x="7833160" y="-26894"/>
            <a:ext cx="46667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AE: </a:t>
            </a:r>
            <a:r>
              <a:rPr lang="en-US" altLang="zh-TW" dirty="0" err="1">
                <a:latin typeface="Times New Roman" panose="02020603050405020304" pitchFamily="18" charset="0"/>
              </a:rPr>
              <a:t>AutoEncoder</a:t>
            </a:r>
            <a:endParaRPr lang="en-US" altLang="zh-TW" dirty="0">
              <a:latin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</a:rPr>
              <a:t>VAE: Variational </a:t>
            </a:r>
            <a:r>
              <a:rPr lang="en-US" altLang="zh-TW" dirty="0" err="1">
                <a:latin typeface="Times New Roman" panose="02020603050405020304" pitchFamily="18" charset="0"/>
              </a:rPr>
              <a:t>AutoEncoder</a:t>
            </a:r>
            <a:endParaRPr lang="en-US" altLang="zh-TW" dirty="0">
              <a:latin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</a:rPr>
              <a:t>SPADE: Semantic Pyramid Anomaly Detection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SVDD: Support Vector Data Description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AUROC: Area Under Receiver Operating Curve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PRO:</a:t>
            </a:r>
            <a:r>
              <a:rPr lang="zh-TW" altLang="en-US" dirty="0">
                <a:latin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</a:rPr>
              <a:t>Per Region Overlap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7335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 </a:t>
            </a:r>
            <a:r>
              <a:rPr lang="en-US" altLang="zh-TW" sz="6000" dirty="0" err="1"/>
              <a:t>Anomalib</a:t>
            </a:r>
            <a:endParaRPr lang="zh-TW" altLang="en-US" sz="6000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ADBEB9C-7EB8-E432-7802-8F6CF22CB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We have presented a framework called </a:t>
            </a:r>
            <a:r>
              <a:rPr lang="en-US" altLang="zh-TW" sz="3600" dirty="0" err="1"/>
              <a:t>PaDiM</a:t>
            </a:r>
            <a:r>
              <a:rPr lang="en-US" altLang="zh-TW" sz="3600" dirty="0"/>
              <a:t> for anomaly detection and localization in one-class learning setting which is based on distribution modeling.</a:t>
            </a:r>
          </a:p>
          <a:p>
            <a:r>
              <a:rPr lang="en-US" altLang="zh-TW" sz="3600" dirty="0" err="1"/>
              <a:t>PaDiM</a:t>
            </a:r>
            <a:r>
              <a:rPr lang="en-US" altLang="zh-TW" sz="3600" dirty="0"/>
              <a:t> low memory and time consumption and its ease of use make it suitable for our water valve.</a:t>
            </a:r>
          </a:p>
        </p:txBody>
      </p:sp>
    </p:spTree>
    <p:extLst>
      <p:ext uri="{BB962C8B-B14F-4D97-AF65-F5344CB8AC3E}">
        <p14:creationId xmlns:p14="http://schemas.microsoft.com/office/powerpoint/2010/main" val="2530361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6" y="-22684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000" dirty="0"/>
              <a:t>Introduction</a:t>
            </a:r>
            <a:endParaRPr lang="zh-TW" altLang="en-US" sz="6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135FC58-45CB-4632-44A0-33238ECC0460}"/>
              </a:ext>
            </a:extLst>
          </p:cNvPr>
          <p:cNvSpPr txBox="1"/>
          <p:nvPr/>
        </p:nvSpPr>
        <p:spPr>
          <a:xfrm>
            <a:off x="786588" y="3186273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YNT2 back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D31A72A-9905-D7BD-4E2B-1B4A124C8789}"/>
              </a:ext>
            </a:extLst>
          </p:cNvPr>
          <p:cNvSpPr txBox="1"/>
          <p:nvPr/>
        </p:nvSpPr>
        <p:spPr>
          <a:xfrm>
            <a:off x="3698186" y="3186273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YNT2 front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F268269-04E7-679F-48A1-C57731CBB477}"/>
              </a:ext>
            </a:extLst>
          </p:cNvPr>
          <p:cNvSpPr txBox="1"/>
          <p:nvPr/>
        </p:nvSpPr>
        <p:spPr>
          <a:xfrm>
            <a:off x="6954300" y="3186273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M38N back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689406F-0161-CB9C-5040-A25837366041}"/>
              </a:ext>
            </a:extLst>
          </p:cNvPr>
          <p:cNvSpPr txBox="1"/>
          <p:nvPr/>
        </p:nvSpPr>
        <p:spPr>
          <a:xfrm>
            <a:off x="9822280" y="3186273"/>
            <a:ext cx="165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M38N front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90713C6-8B11-258B-4EB2-21E81C160B68}"/>
              </a:ext>
            </a:extLst>
          </p:cNvPr>
          <p:cNvSpPr txBox="1"/>
          <p:nvPr/>
        </p:nvSpPr>
        <p:spPr>
          <a:xfrm>
            <a:off x="773764" y="6280655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M89F back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2953FE5-F87D-AF41-03A2-43A87449339D}"/>
              </a:ext>
            </a:extLst>
          </p:cNvPr>
          <p:cNvSpPr txBox="1"/>
          <p:nvPr/>
        </p:nvSpPr>
        <p:spPr>
          <a:xfrm>
            <a:off x="3808731" y="6280655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M89F front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FD77D494-067A-3C37-F030-9FE8CCC1F1C0}"/>
              </a:ext>
            </a:extLst>
          </p:cNvPr>
          <p:cNvSpPr txBox="1"/>
          <p:nvPr/>
        </p:nvSpPr>
        <p:spPr>
          <a:xfrm>
            <a:off x="6942277" y="6206610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D68F back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2EC2D75-0153-A322-3F85-056F5A274FEE}"/>
              </a:ext>
            </a:extLst>
          </p:cNvPr>
          <p:cNvSpPr txBox="1"/>
          <p:nvPr/>
        </p:nvSpPr>
        <p:spPr>
          <a:xfrm>
            <a:off x="10008278" y="6198400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D68F front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pic>
        <p:nvPicPr>
          <p:cNvPr id="10" name="內容版面配置區 9" descr="一張含有 室內, 白色 的圖片&#10;&#10;自動產生的描述">
            <a:extLst>
              <a:ext uri="{FF2B5EF4-FFF2-40B4-BE49-F238E27FC236}">
                <a16:creationId xmlns:a16="http://schemas.microsoft.com/office/drawing/2014/main" id="{CC2D4406-F892-3756-E1B8-14F85B2B8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9" y="1172464"/>
            <a:ext cx="2354441" cy="1861651"/>
          </a:xfr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0ED408C-46D2-B8D7-73FF-5818C1350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16" y="1172464"/>
            <a:ext cx="2354441" cy="1861651"/>
          </a:xfrm>
          <a:prstGeom prst="rect">
            <a:avLst/>
          </a:prstGeom>
        </p:spPr>
      </p:pic>
      <p:pic>
        <p:nvPicPr>
          <p:cNvPr id="19" name="圖片 18" descr="一張含有 黑色, 室內, 白色 的圖片&#10;&#10;自動產生的描述">
            <a:extLst>
              <a:ext uri="{FF2B5EF4-FFF2-40B4-BE49-F238E27FC236}">
                <a16:creationId xmlns:a16="http://schemas.microsoft.com/office/drawing/2014/main" id="{C94375AD-A884-7763-D99E-A27CE72D5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64" y="637942"/>
            <a:ext cx="2457587" cy="2445657"/>
          </a:xfrm>
          <a:prstGeom prst="rect">
            <a:avLst/>
          </a:prstGeom>
        </p:spPr>
      </p:pic>
      <p:pic>
        <p:nvPicPr>
          <p:cNvPr id="25" name="圖片 24" descr="一張含有 室內, 白色, 黑色, 黑暗 的圖片&#10;&#10;自動產生的描述">
            <a:extLst>
              <a:ext uri="{FF2B5EF4-FFF2-40B4-BE49-F238E27FC236}">
                <a16:creationId xmlns:a16="http://schemas.microsoft.com/office/drawing/2014/main" id="{7EC9CF3E-3CF7-DC66-A669-CEBC0B1235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81" y="637942"/>
            <a:ext cx="2469635" cy="2445658"/>
          </a:xfrm>
          <a:prstGeom prst="rect">
            <a:avLst/>
          </a:prstGeom>
        </p:spPr>
      </p:pic>
      <p:pic>
        <p:nvPicPr>
          <p:cNvPr id="30" name="圖片 29" descr="一張含有 室內, 電子, 遊戲, 黑暗 的圖片&#10;&#10;自動產生的描述">
            <a:extLst>
              <a:ext uri="{FF2B5EF4-FFF2-40B4-BE49-F238E27FC236}">
                <a16:creationId xmlns:a16="http://schemas.microsoft.com/office/drawing/2014/main" id="{D532B709-B6B9-2D41-506C-BD21261034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9" y="3948516"/>
            <a:ext cx="2354441" cy="2078580"/>
          </a:xfrm>
          <a:prstGeom prst="rect">
            <a:avLst/>
          </a:prstGeom>
        </p:spPr>
      </p:pic>
      <p:pic>
        <p:nvPicPr>
          <p:cNvPr id="32" name="圖片 31" descr="一張含有 室內, 杯子, 黑暗 的圖片&#10;&#10;自動產生的描述">
            <a:extLst>
              <a:ext uri="{FF2B5EF4-FFF2-40B4-BE49-F238E27FC236}">
                <a16:creationId xmlns:a16="http://schemas.microsoft.com/office/drawing/2014/main" id="{21633768-89AC-AB7C-68CD-4C801D6C3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19" y="3948516"/>
            <a:ext cx="2354441" cy="2078580"/>
          </a:xfrm>
          <a:prstGeom prst="rect">
            <a:avLst/>
          </a:prstGeom>
        </p:spPr>
      </p:pic>
      <p:pic>
        <p:nvPicPr>
          <p:cNvPr id="36" name="圖片 35" descr="一張含有 室內, 黑暗 的圖片&#10;&#10;自動產生的描述">
            <a:extLst>
              <a:ext uri="{FF2B5EF4-FFF2-40B4-BE49-F238E27FC236}">
                <a16:creationId xmlns:a16="http://schemas.microsoft.com/office/drawing/2014/main" id="{9B437A6F-629F-0E9F-D2C2-F5804E7894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481" y="3789428"/>
            <a:ext cx="2457587" cy="2440497"/>
          </a:xfrm>
          <a:prstGeom prst="rect">
            <a:avLst/>
          </a:prstGeom>
        </p:spPr>
      </p:pic>
      <p:pic>
        <p:nvPicPr>
          <p:cNvPr id="38" name="圖片 37" descr="一張含有 室內, 黑暗 的圖片&#10;&#10;自動產生的描述">
            <a:extLst>
              <a:ext uri="{FF2B5EF4-FFF2-40B4-BE49-F238E27FC236}">
                <a16:creationId xmlns:a16="http://schemas.microsoft.com/office/drawing/2014/main" id="{3DB7F536-E280-3237-9913-F478B7F3C9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39" y="3767557"/>
            <a:ext cx="2457587" cy="2440497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0AE60A8A-0F03-481B-8EAC-58D966D6EF7E}"/>
              </a:ext>
            </a:extLst>
          </p:cNvPr>
          <p:cNvSpPr txBox="1"/>
          <p:nvPr/>
        </p:nvSpPr>
        <p:spPr>
          <a:xfrm>
            <a:off x="8125663" y="6407661"/>
            <a:ext cx="19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1,438*1,428 pixels</a:t>
            </a:r>
            <a:endParaRPr lang="zh-TW" altLang="en-US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0386693C-193D-4FC4-8963-9292F1FE3088}"/>
              </a:ext>
            </a:extLst>
          </p:cNvPr>
          <p:cNvSpPr txBox="1"/>
          <p:nvPr/>
        </p:nvSpPr>
        <p:spPr>
          <a:xfrm>
            <a:off x="2006017" y="6425574"/>
            <a:ext cx="19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1,468*1,296 pixels</a:t>
            </a:r>
            <a:endParaRPr lang="zh-TW" altLang="en-US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642090E-7196-4950-A263-3ADD8586B4A4}"/>
              </a:ext>
            </a:extLst>
          </p:cNvPr>
          <p:cNvSpPr txBox="1"/>
          <p:nvPr/>
        </p:nvSpPr>
        <p:spPr>
          <a:xfrm>
            <a:off x="8125662" y="3347624"/>
            <a:ext cx="19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1,236*1,230 pixels</a:t>
            </a:r>
            <a:endParaRPr lang="zh-TW" altLang="en-US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48054F7-D3E6-4AFE-87A3-32D0A3350C46}"/>
              </a:ext>
            </a:extLst>
          </p:cNvPr>
          <p:cNvSpPr txBox="1"/>
          <p:nvPr/>
        </p:nvSpPr>
        <p:spPr>
          <a:xfrm>
            <a:off x="2036013" y="3379945"/>
            <a:ext cx="158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860*680 pixels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353197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</a:t>
            </a:r>
            <a:endParaRPr lang="zh-TW" altLang="en-US" sz="6000" dirty="0"/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6469AA74-C864-8A2B-842C-E5AE513690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2418291"/>
              </p:ext>
            </p:extLst>
          </p:nvPr>
        </p:nvGraphicFramePr>
        <p:xfrm>
          <a:off x="562062" y="1690688"/>
          <a:ext cx="10791738" cy="448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C07C865F-A826-4883-81F7-AF23D19B5CCD}"/>
              </a:ext>
            </a:extLst>
          </p:cNvPr>
          <p:cNvSpPr txBox="1"/>
          <p:nvPr/>
        </p:nvSpPr>
        <p:spPr>
          <a:xfrm>
            <a:off x="9352217" y="0"/>
            <a:ext cx="2922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YOLO: You Only Look Once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HSV: Hue, Saturation, Value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778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sz="6000" dirty="0"/>
              <a:t>HSV</a:t>
            </a:r>
            <a:endParaRPr lang="zh-TW" altLang="en-US" sz="6000" dirty="0"/>
          </a:p>
        </p:txBody>
      </p:sp>
      <p:pic>
        <p:nvPicPr>
          <p:cNvPr id="18" name="內容版面配置區 17">
            <a:extLst>
              <a:ext uri="{FF2B5EF4-FFF2-40B4-BE49-F238E27FC236}">
                <a16:creationId xmlns:a16="http://schemas.microsoft.com/office/drawing/2014/main" id="{D63EFB82-9F89-7E00-4F7B-89ED5579C2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20752" y="1690688"/>
            <a:ext cx="2822044" cy="3968051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FBB1709C-C8CB-ECDC-C025-1CF6110BC311}"/>
              </a:ext>
            </a:extLst>
          </p:cNvPr>
          <p:cNvSpPr txBox="1"/>
          <p:nvPr/>
        </p:nvSpPr>
        <p:spPr>
          <a:xfrm>
            <a:off x="161013" y="2088601"/>
            <a:ext cx="83957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Times New Roman" panose="02020603050405020304" pitchFamily="18" charset="0"/>
              </a:rPr>
              <a:t>Hue: The basic property of color, for example red, yellow.</a:t>
            </a:r>
          </a:p>
          <a:p>
            <a:r>
              <a:rPr lang="en-US" altLang="zh-TW" sz="2800" dirty="0">
                <a:latin typeface="Times New Roman" panose="02020603050405020304" pitchFamily="18" charset="0"/>
              </a:rPr>
              <a:t>Saturation: Refers to the purity of the color, the higher the saturation, the purer the color.</a:t>
            </a:r>
          </a:p>
          <a:p>
            <a:r>
              <a:rPr lang="en-US" altLang="zh-TW" sz="2800" dirty="0">
                <a:latin typeface="Times New Roman" panose="02020603050405020304" pitchFamily="18" charset="0"/>
              </a:rPr>
              <a:t>Value: </a:t>
            </a:r>
            <a:r>
              <a:rPr lang="en-US" altLang="zh-TW" sz="28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</a:rPr>
              <a:t>Brightness.</a:t>
            </a:r>
          </a:p>
          <a:p>
            <a:endParaRPr lang="en-US" altLang="zh-TW" sz="2800" dirty="0">
              <a:solidFill>
                <a:srgbClr val="202122"/>
              </a:solidFill>
              <a:latin typeface="Times New Roman" panose="02020603050405020304" pitchFamily="18" charset="0"/>
            </a:endParaRPr>
          </a:p>
          <a:p>
            <a:r>
              <a:rPr lang="en-US" altLang="zh-TW" sz="2800" dirty="0">
                <a:solidFill>
                  <a:srgbClr val="202122"/>
                </a:solidFill>
                <a:latin typeface="Times New Roman" panose="02020603050405020304" pitchFamily="18" charset="0"/>
              </a:rPr>
              <a:t>Since the output of </a:t>
            </a:r>
            <a:r>
              <a:rPr lang="en-US" altLang="zh-TW" sz="2800" dirty="0" err="1">
                <a:solidFill>
                  <a:srgbClr val="202122"/>
                </a:solidFill>
                <a:latin typeface="Times New Roman" panose="02020603050405020304" pitchFamily="18" charset="0"/>
              </a:rPr>
              <a:t>Anomalib</a:t>
            </a:r>
            <a:r>
              <a:rPr lang="en-US" altLang="zh-TW" sz="2800" dirty="0">
                <a:solidFill>
                  <a:srgbClr val="202122"/>
                </a:solidFill>
                <a:latin typeface="Times New Roman" panose="02020603050405020304" pitchFamily="18" charset="0"/>
              </a:rPr>
              <a:t> is a heat map, we thought HSV could find the warm color parts.</a:t>
            </a:r>
            <a:endParaRPr lang="zh-TW" altLang="en-US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037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 sz="6000" dirty="0"/>
              <a:t>HSV</a:t>
            </a:r>
            <a:endParaRPr lang="zh-TW" altLang="en-US" sz="6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754121" y="1766995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Before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20549" y="1740494"/>
            <a:ext cx="5183188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After</a:t>
            </a:r>
            <a:endParaRPr lang="zh-TW" altLang="en-US" dirty="0"/>
          </a:p>
        </p:txBody>
      </p:sp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0491A7E7-1EAA-11CB-7B85-287AEE1371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" y="2203071"/>
            <a:ext cx="3576437" cy="2754823"/>
          </a:xfrm>
        </p:spPr>
      </p:pic>
      <p:pic>
        <p:nvPicPr>
          <p:cNvPr id="14" name="內容版面配置區 13">
            <a:extLst>
              <a:ext uri="{FF2B5EF4-FFF2-40B4-BE49-F238E27FC236}">
                <a16:creationId xmlns:a16="http://schemas.microsoft.com/office/drawing/2014/main" id="{5A1D9572-9F52-EC59-2717-2AFE1F1638E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925" y="2203071"/>
            <a:ext cx="3576437" cy="2754823"/>
          </a:xfr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ECBE0C9E-1A14-FB62-2774-211E2B3E5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076" y="2204606"/>
            <a:ext cx="3574444" cy="2753288"/>
          </a:xfrm>
          <a:prstGeom prst="rect">
            <a:avLst/>
          </a:prstGeom>
        </p:spPr>
      </p:pic>
      <p:sp>
        <p:nvSpPr>
          <p:cNvPr id="17" name="文字版面配置區 4">
            <a:extLst>
              <a:ext uri="{FF2B5EF4-FFF2-40B4-BE49-F238E27FC236}">
                <a16:creationId xmlns:a16="http://schemas.microsoft.com/office/drawing/2014/main" id="{7CD538F6-D94E-8D6A-7040-1FF92589FB97}"/>
              </a:ext>
            </a:extLst>
          </p:cNvPr>
          <p:cNvSpPr txBox="1">
            <a:spLocks/>
          </p:cNvSpPr>
          <p:nvPr/>
        </p:nvSpPr>
        <p:spPr>
          <a:xfrm>
            <a:off x="7363704" y="1740494"/>
            <a:ext cx="5183188" cy="40957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dirty="0"/>
              <a:t>Result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9903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</a:t>
            </a:r>
            <a:endParaRPr lang="zh-TW" altLang="en-US" sz="6000" dirty="0"/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6469AA74-C864-8A2B-842C-E5AE513690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8372614"/>
              </p:ext>
            </p:extLst>
          </p:nvPr>
        </p:nvGraphicFramePr>
        <p:xfrm>
          <a:off x="562062" y="1690688"/>
          <a:ext cx="10791738" cy="448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89612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</a:t>
            </a:r>
            <a:endParaRPr lang="zh-TW" altLang="en-US" sz="6000" dirty="0"/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6469AA74-C864-8A2B-842C-E5AE513690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5350786"/>
              </p:ext>
            </p:extLst>
          </p:nvPr>
        </p:nvGraphicFramePr>
        <p:xfrm>
          <a:off x="562062" y="1690688"/>
          <a:ext cx="10791738" cy="448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C07C865F-A826-4883-81F7-AF23D19B5CCD}"/>
              </a:ext>
            </a:extLst>
          </p:cNvPr>
          <p:cNvSpPr txBox="1"/>
          <p:nvPr/>
        </p:nvSpPr>
        <p:spPr>
          <a:xfrm>
            <a:off x="9352217" y="0"/>
            <a:ext cx="2922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YOLO: You Only Look Once</a:t>
            </a:r>
          </a:p>
          <a:p>
            <a:r>
              <a:rPr lang="en-US" altLang="zh-TW" dirty="0">
                <a:latin typeface="Times New Roman" panose="02020603050405020304" pitchFamily="18" charset="0"/>
              </a:rPr>
              <a:t>HSV: Hue, Saturation, Value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0734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 YOLO</a:t>
            </a:r>
            <a:endParaRPr lang="zh-TW" altLang="en-US" sz="6000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8F7CCC5D-E0A4-77B9-1CE4-E072F11B3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29" y="1690688"/>
            <a:ext cx="5866033" cy="3804101"/>
          </a:xfrm>
        </p:spPr>
      </p:pic>
    </p:spTree>
    <p:extLst>
      <p:ext uri="{BB962C8B-B14F-4D97-AF65-F5344CB8AC3E}">
        <p14:creationId xmlns:p14="http://schemas.microsoft.com/office/powerpoint/2010/main" val="13651184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 YOLO</a:t>
            </a:r>
            <a:endParaRPr lang="zh-TW" altLang="en-US" sz="6000" dirty="0"/>
          </a:p>
        </p:txBody>
      </p:sp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EB3EE4BC-C4BD-5C94-FBDF-62944A926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30904"/>
            <a:ext cx="5448576" cy="279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749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01BA6F86-FA94-C1AC-66B4-0CD6E0156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022" y="2004291"/>
            <a:ext cx="7618564" cy="4033484"/>
          </a:xfrm>
          <a:prstGeom prst="rect">
            <a:avLst/>
          </a:prstGeom>
        </p:spPr>
      </p:pic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B5B4E65F-6B17-4E54-04F0-AAF0056B27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8316" y="2004291"/>
            <a:ext cx="3192506" cy="3573861"/>
          </a:xfrm>
        </p:spPr>
      </p:pic>
      <p:sp>
        <p:nvSpPr>
          <p:cNvPr id="15" name="標題 1">
            <a:extLst>
              <a:ext uri="{FF2B5EF4-FFF2-40B4-BE49-F238E27FC236}">
                <a16:creationId xmlns:a16="http://schemas.microsoft.com/office/drawing/2014/main" id="{E6CE646E-B569-9EEB-DA21-32768CD45430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r>
              <a:rPr lang="en-US" altLang="zh-TW" sz="6000"/>
              <a:t>Process: AI Part YOLO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6465510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3331D1B-967B-8295-2E84-01BBE2E96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0680" y="1422178"/>
            <a:ext cx="9022625" cy="3003778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7749C01D-0731-2075-5FD8-136E3ED69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000" dirty="0"/>
              <a:t>Process: AI Part YOLO</a:t>
            </a:r>
            <a:endParaRPr lang="zh-TW" altLang="en-US" sz="60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8125A41-9AC7-38EF-B389-418557EFE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079" y="4425956"/>
            <a:ext cx="6970240" cy="229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097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>
            <a:extLst>
              <a:ext uri="{FF2B5EF4-FFF2-40B4-BE49-F238E27FC236}">
                <a16:creationId xmlns:a16="http://schemas.microsoft.com/office/drawing/2014/main" id="{7749C01D-0731-2075-5FD8-136E3ED69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000" dirty="0"/>
              <a:t>Process: AI Part YOLO</a:t>
            </a:r>
            <a:endParaRPr lang="zh-TW" altLang="en-US" sz="6000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BBA044F7-FD09-CC95-7F43-A52C63656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4007" y="1556465"/>
            <a:ext cx="7297732" cy="397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70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6" y="-22684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000" dirty="0"/>
              <a:t>Introduction</a:t>
            </a:r>
            <a:endParaRPr lang="zh-TW" altLang="en-US" sz="60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135FC58-45CB-4632-44A0-33238ECC0460}"/>
              </a:ext>
            </a:extLst>
          </p:cNvPr>
          <p:cNvSpPr txBox="1"/>
          <p:nvPr/>
        </p:nvSpPr>
        <p:spPr>
          <a:xfrm>
            <a:off x="786588" y="3186273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D69M back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D31A72A-9905-D7BD-4E2B-1B4A124C8789}"/>
              </a:ext>
            </a:extLst>
          </p:cNvPr>
          <p:cNvSpPr txBox="1"/>
          <p:nvPr/>
        </p:nvSpPr>
        <p:spPr>
          <a:xfrm>
            <a:off x="3698186" y="3186273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D69M front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F268269-04E7-679F-48A1-C57731CBB477}"/>
              </a:ext>
            </a:extLst>
          </p:cNvPr>
          <p:cNvSpPr txBox="1"/>
          <p:nvPr/>
        </p:nvSpPr>
        <p:spPr>
          <a:xfrm>
            <a:off x="6954300" y="3186273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P35F back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689406F-0161-CB9C-5040-A25837366041}"/>
              </a:ext>
            </a:extLst>
          </p:cNvPr>
          <p:cNvSpPr txBox="1"/>
          <p:nvPr/>
        </p:nvSpPr>
        <p:spPr>
          <a:xfrm>
            <a:off x="9822280" y="3186273"/>
            <a:ext cx="165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P35F front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90713C6-8B11-258B-4EB2-21E81C160B68}"/>
              </a:ext>
            </a:extLst>
          </p:cNvPr>
          <p:cNvSpPr txBox="1"/>
          <p:nvPr/>
        </p:nvSpPr>
        <p:spPr>
          <a:xfrm>
            <a:off x="773764" y="6280655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P35M back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12953FE5-F87D-AF41-03A2-43A87449339D}"/>
              </a:ext>
            </a:extLst>
          </p:cNvPr>
          <p:cNvSpPr txBox="1"/>
          <p:nvPr/>
        </p:nvSpPr>
        <p:spPr>
          <a:xfrm>
            <a:off x="3808731" y="6280655"/>
            <a:ext cx="125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P35M front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pic>
        <p:nvPicPr>
          <p:cNvPr id="14" name="內容版面配置區 13" descr="一張含有 室內, 白色, 靠近 的圖片&#10;&#10;自動產生的描述">
            <a:extLst>
              <a:ext uri="{FF2B5EF4-FFF2-40B4-BE49-F238E27FC236}">
                <a16:creationId xmlns:a16="http://schemas.microsoft.com/office/drawing/2014/main" id="{13AAD459-C58F-0AA6-1493-07EFF0E5A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49" y="954852"/>
            <a:ext cx="2244624" cy="2231421"/>
          </a:xfrm>
        </p:spPr>
      </p:pic>
      <p:pic>
        <p:nvPicPr>
          <p:cNvPr id="18" name="圖片 17" descr="一張含有 室內, 白色, 海芋, 黑色 的圖片&#10;&#10;自動產生的描述">
            <a:extLst>
              <a:ext uri="{FF2B5EF4-FFF2-40B4-BE49-F238E27FC236}">
                <a16:creationId xmlns:a16="http://schemas.microsoft.com/office/drawing/2014/main" id="{9E3D84B9-C111-45EB-C3D0-39F2B19DC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94" y="954852"/>
            <a:ext cx="2244623" cy="2244623"/>
          </a:xfrm>
          <a:prstGeom prst="rect">
            <a:avLst/>
          </a:prstGeom>
        </p:spPr>
      </p:pic>
      <p:pic>
        <p:nvPicPr>
          <p:cNvPr id="23" name="圖片 22" descr="一張含有 文字, 室內, 黑色, 餐具 的圖片&#10;&#10;自動產生的描述">
            <a:extLst>
              <a:ext uri="{FF2B5EF4-FFF2-40B4-BE49-F238E27FC236}">
                <a16:creationId xmlns:a16="http://schemas.microsoft.com/office/drawing/2014/main" id="{1318C0B7-3E02-335D-09AC-E4837F5EB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46" y="954852"/>
            <a:ext cx="2423429" cy="2213997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AE3FC8DC-9FBB-F180-C548-2EBFD54E6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329" y="954852"/>
            <a:ext cx="2423429" cy="2213997"/>
          </a:xfrm>
          <a:prstGeom prst="rect">
            <a:avLst/>
          </a:prstGeom>
        </p:spPr>
      </p:pic>
      <p:pic>
        <p:nvPicPr>
          <p:cNvPr id="31" name="圖片 30" descr="一張含有 室內, 白色, 靠近 的圖片&#10;&#10;自動產生的描述">
            <a:extLst>
              <a:ext uri="{FF2B5EF4-FFF2-40B4-BE49-F238E27FC236}">
                <a16:creationId xmlns:a16="http://schemas.microsoft.com/office/drawing/2014/main" id="{45778842-B88C-7D6F-B454-AC82A495B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49" y="3855295"/>
            <a:ext cx="2244624" cy="2212785"/>
          </a:xfrm>
          <a:prstGeom prst="rect">
            <a:avLst/>
          </a:prstGeom>
        </p:spPr>
      </p:pic>
      <p:pic>
        <p:nvPicPr>
          <p:cNvPr id="34" name="圖片 33" descr="一張含有 室內, 白色, 黑暗, 海芋 的圖片&#10;&#10;自動產生的描述">
            <a:extLst>
              <a:ext uri="{FF2B5EF4-FFF2-40B4-BE49-F238E27FC236}">
                <a16:creationId xmlns:a16="http://schemas.microsoft.com/office/drawing/2014/main" id="{7FECBDE2-6A30-4CFF-B11E-D698A5C752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94" y="3855296"/>
            <a:ext cx="2244623" cy="2212784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0741E676-0A68-409B-BCC9-89FBB12898C9}"/>
              </a:ext>
            </a:extLst>
          </p:cNvPr>
          <p:cNvSpPr txBox="1"/>
          <p:nvPr/>
        </p:nvSpPr>
        <p:spPr>
          <a:xfrm>
            <a:off x="1953518" y="3370939"/>
            <a:ext cx="19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1,190*1,183 pixels</a:t>
            </a:r>
            <a:endParaRPr lang="zh-TW" altLang="en-US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F00D03E-AFED-49D0-96DB-38EE2701B86D}"/>
              </a:ext>
            </a:extLst>
          </p:cNvPr>
          <p:cNvSpPr txBox="1"/>
          <p:nvPr/>
        </p:nvSpPr>
        <p:spPr>
          <a:xfrm>
            <a:off x="1947243" y="6400246"/>
            <a:ext cx="19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1,410*1,390 pixels</a:t>
            </a:r>
            <a:endParaRPr lang="zh-TW" altLang="en-US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0FED249-2C39-4919-A57A-0CC663351C6C}"/>
              </a:ext>
            </a:extLst>
          </p:cNvPr>
          <p:cNvSpPr txBox="1"/>
          <p:nvPr/>
        </p:nvSpPr>
        <p:spPr>
          <a:xfrm>
            <a:off x="8005814" y="3370939"/>
            <a:ext cx="193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/>
              <a:t>1,620*1,480 </a:t>
            </a:r>
            <a:r>
              <a:rPr lang="en-US" altLang="zh-TW" dirty="0"/>
              <a:t>pixels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958812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>
            <a:extLst>
              <a:ext uri="{FF2B5EF4-FFF2-40B4-BE49-F238E27FC236}">
                <a16:creationId xmlns:a16="http://schemas.microsoft.com/office/drawing/2014/main" id="{7749C01D-0731-2075-5FD8-136E3ED69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000" dirty="0"/>
              <a:t>Process: AI Part YOLO</a:t>
            </a:r>
            <a:endParaRPr lang="zh-TW" altLang="en-US" sz="6000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48B4D79E-8B3D-AC09-E60F-104499FEA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6782" y="1690688"/>
            <a:ext cx="4391638" cy="4239217"/>
          </a:xfrm>
        </p:spPr>
      </p:pic>
    </p:spTree>
    <p:extLst>
      <p:ext uri="{BB962C8B-B14F-4D97-AF65-F5344CB8AC3E}">
        <p14:creationId xmlns:p14="http://schemas.microsoft.com/office/powerpoint/2010/main" val="13392120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Process: AI Part YOLO</a:t>
            </a:r>
            <a:endParaRPr lang="zh-TW" altLang="en-US" sz="6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95499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Before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95499"/>
            <a:ext cx="5183188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After</a:t>
            </a:r>
            <a:endParaRPr lang="zh-TW" altLang="en-US" dirty="0"/>
          </a:p>
        </p:txBody>
      </p:sp>
      <p:pic>
        <p:nvPicPr>
          <p:cNvPr id="24" name="內容版面配置區 23" descr="一張含有 文字 的圖片&#10;&#10;自動產生的描述">
            <a:extLst>
              <a:ext uri="{FF2B5EF4-FFF2-40B4-BE49-F238E27FC236}">
                <a16:creationId xmlns:a16="http://schemas.microsoft.com/office/drawing/2014/main" id="{50CFB559-02EA-3BCD-E4CE-263BA2F29A7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34" y="2505075"/>
            <a:ext cx="4659920" cy="3684588"/>
          </a:xfrm>
        </p:spPr>
      </p:pic>
      <p:pic>
        <p:nvPicPr>
          <p:cNvPr id="22" name="內容版面配置區 21">
            <a:extLst>
              <a:ext uri="{FF2B5EF4-FFF2-40B4-BE49-F238E27FC236}">
                <a16:creationId xmlns:a16="http://schemas.microsoft.com/office/drawing/2014/main" id="{8271A7E2-9FDC-C403-A479-DED69AA691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21" y="2505075"/>
            <a:ext cx="4659920" cy="3684588"/>
          </a:xfrm>
        </p:spPr>
      </p:pic>
    </p:spTree>
    <p:extLst>
      <p:ext uri="{BB962C8B-B14F-4D97-AF65-F5344CB8AC3E}">
        <p14:creationId xmlns:p14="http://schemas.microsoft.com/office/powerpoint/2010/main" val="34778799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Problem and Solution (140N)</a:t>
            </a:r>
            <a:endParaRPr lang="zh-TW" altLang="en-US" sz="60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3334D73-C062-A93E-6314-F6EA744B1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8338"/>
            <a:ext cx="2981325" cy="2981325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111F82D-4B93-135D-0744-35A71CD44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25" y="1938338"/>
            <a:ext cx="2981325" cy="298132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2130538-1EE1-248C-C74C-4C6652119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50" y="3676650"/>
            <a:ext cx="3124200" cy="318135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9C8640A-235F-BF49-E551-86035131A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51" y="3676651"/>
            <a:ext cx="3105150" cy="318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732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54AD9-F806-8B4F-5520-424E762D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Problem and Solution (140N)</a:t>
            </a:r>
            <a:endParaRPr lang="zh-TW" altLang="en-US" sz="6000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65A1D65-2D92-C3CB-898C-DB103811E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>
                <a:solidFill>
                  <a:srgbClr val="000000"/>
                </a:solidFill>
                <a:cs typeface="Times New Roman" panose="02020603050405020304" pitchFamily="18" charset="0"/>
              </a:rPr>
              <a:t>1. Find the slope between </a:t>
            </a:r>
            <a:r>
              <a:rPr lang="en-US" altLang="zh-TW" dirty="0">
                <a:cs typeface="Times New Roman" panose="02020603050405020304" pitchFamily="18" charset="0"/>
              </a:rPr>
              <a:t>the </a:t>
            </a:r>
            <a:r>
              <a:rPr lang="en-US" altLang="zh-TW" dirty="0">
                <a:solidFill>
                  <a:srgbClr val="000000"/>
                </a:solidFill>
                <a:cs typeface="Times New Roman" panose="02020603050405020304" pitchFamily="18" charset="0"/>
              </a:rPr>
              <a:t>center of the black triangle and the center of the water valve.</a:t>
            </a:r>
          </a:p>
          <a:p>
            <a:pPr marL="0" indent="0">
              <a:buNone/>
            </a:pPr>
            <a:r>
              <a:rPr lang="en-US" altLang="zh-TW" dirty="0">
                <a:solidFill>
                  <a:srgbClr val="000000"/>
                </a:solidFill>
                <a:cs typeface="Times New Roman" panose="02020603050405020304" pitchFamily="18" charset="0"/>
              </a:rPr>
              <a:t>2. Get the angle of the slope through the </a:t>
            </a:r>
            <a:r>
              <a:rPr lang="en-US" altLang="zh-TW" dirty="0" err="1">
                <a:solidFill>
                  <a:srgbClr val="000000"/>
                </a:solidFill>
                <a:cs typeface="Times New Roman" panose="02020603050405020304" pitchFamily="18" charset="0"/>
              </a:rPr>
              <a:t>Math.Atan</a:t>
            </a:r>
            <a:r>
              <a:rPr lang="en-US" altLang="zh-TW" dirty="0">
                <a:solidFill>
                  <a:srgbClr val="000000"/>
                </a:solidFill>
                <a:cs typeface="Times New Roman" panose="02020603050405020304" pitchFamily="18" charset="0"/>
              </a:rPr>
              <a:t> function.</a:t>
            </a:r>
          </a:p>
          <a:p>
            <a:pPr marL="0" indent="0">
              <a:buNone/>
            </a:pPr>
            <a:r>
              <a:rPr lang="en-US" altLang="zh-TW" dirty="0">
                <a:solidFill>
                  <a:srgbClr val="000000"/>
                </a:solidFill>
                <a:cs typeface="Times New Roman" panose="02020603050405020304" pitchFamily="18" charset="0"/>
              </a:rPr>
              <a:t>3. Rotate the photograph.</a:t>
            </a:r>
          </a:p>
        </p:txBody>
      </p:sp>
      <p:pic>
        <p:nvPicPr>
          <p:cNvPr id="6" name="內容版面配置區 10" descr="一張含有 室內, 黑色, 白色, 黑暗 的圖片&#10;&#10;自動產生的描述">
            <a:extLst>
              <a:ext uri="{FF2B5EF4-FFF2-40B4-BE49-F238E27FC236}">
                <a16:creationId xmlns:a16="http://schemas.microsoft.com/office/drawing/2014/main" id="{B152D380-1FE2-D270-B80E-7984CCC96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90" y="3307636"/>
            <a:ext cx="3339562" cy="333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560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Problem and Solution (140N)</a:t>
            </a:r>
            <a:endParaRPr lang="zh-TW" altLang="en-US" sz="6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95499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Before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95499"/>
            <a:ext cx="5183188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After</a:t>
            </a:r>
            <a:endParaRPr lang="zh-TW" altLang="en-US" dirty="0"/>
          </a:p>
        </p:txBody>
      </p:sp>
      <p:pic>
        <p:nvPicPr>
          <p:cNvPr id="11" name="內容版面配置區 10" descr="一張含有 室內, 黑色, 白色, 黑暗 的圖片&#10;&#10;自動產生的描述">
            <a:extLst>
              <a:ext uri="{FF2B5EF4-FFF2-40B4-BE49-F238E27FC236}">
                <a16:creationId xmlns:a16="http://schemas.microsoft.com/office/drawing/2014/main" id="{091D7941-12CE-F996-7666-C8DBD8F2AA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87" y="2505075"/>
            <a:ext cx="3684588" cy="3684588"/>
          </a:xfrm>
        </p:spPr>
      </p:pic>
      <p:pic>
        <p:nvPicPr>
          <p:cNvPr id="14" name="內容版面配置區 13" descr="一張含有 室內, 黑暗 的圖片&#10;&#10;自動產生的描述">
            <a:extLst>
              <a:ext uri="{FF2B5EF4-FFF2-40B4-BE49-F238E27FC236}">
                <a16:creationId xmlns:a16="http://schemas.microsoft.com/office/drawing/2014/main" id="{19503974-C239-880D-D03E-C8220BB0081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0" y="2505075"/>
            <a:ext cx="3684588" cy="3684588"/>
          </a:xfrm>
        </p:spPr>
      </p:pic>
    </p:spTree>
    <p:extLst>
      <p:ext uri="{BB962C8B-B14F-4D97-AF65-F5344CB8AC3E}">
        <p14:creationId xmlns:p14="http://schemas.microsoft.com/office/powerpoint/2010/main" val="8074450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000" dirty="0"/>
              <a:t>Problem and Solution (140C)</a:t>
            </a:r>
            <a:endParaRPr lang="zh-TW" altLang="en-US" sz="60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95499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Before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95499"/>
            <a:ext cx="5183188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After</a:t>
            </a:r>
            <a:endParaRPr lang="zh-TW" altLang="en-US" dirty="0"/>
          </a:p>
        </p:txBody>
      </p:sp>
      <p:pic>
        <p:nvPicPr>
          <p:cNvPr id="10" name="內容版面配置區 9" descr="一張含有 領帶 的圖片&#10;&#10;自動產生的描述">
            <a:extLst>
              <a:ext uri="{FF2B5EF4-FFF2-40B4-BE49-F238E27FC236}">
                <a16:creationId xmlns:a16="http://schemas.microsoft.com/office/drawing/2014/main" id="{88827E92-D78D-766A-861C-779B19F5DD0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44" y="2505075"/>
            <a:ext cx="4783500" cy="3684588"/>
          </a:xfrm>
          <a:prstGeom prst="rect">
            <a:avLst/>
          </a:prstGeom>
        </p:spPr>
      </p:pic>
      <p:pic>
        <p:nvPicPr>
          <p:cNvPr id="16" name="內容版面配置區 15">
            <a:extLst>
              <a:ext uri="{FF2B5EF4-FFF2-40B4-BE49-F238E27FC236}">
                <a16:creationId xmlns:a16="http://schemas.microsoft.com/office/drawing/2014/main" id="{69FC980C-9656-BD60-8721-EC5F263A95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31" y="2505075"/>
            <a:ext cx="4783500" cy="3684588"/>
          </a:xfr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DA1AE2CE-14F2-087F-BA88-4FB7FD55E56D}"/>
              </a:ext>
            </a:extLst>
          </p:cNvPr>
          <p:cNvSpPr txBox="1"/>
          <p:nvPr/>
        </p:nvSpPr>
        <p:spPr>
          <a:xfrm>
            <a:off x="9725411" y="2055813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By Cv2.convexhull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31C791E6-852D-D6FF-100C-F4688C797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143" y="0"/>
            <a:ext cx="3067857" cy="207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415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062"/>
            <a:ext cx="10515600" cy="1325563"/>
          </a:xfrm>
        </p:spPr>
        <p:txBody>
          <a:bodyPr/>
          <a:lstStyle/>
          <a:p>
            <a:r>
              <a:rPr lang="en-US" altLang="zh-TW" dirty="0"/>
              <a:t>Problem and Solution (140C)</a:t>
            </a: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7087181-2870-927E-A560-5A909C441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32" y="796962"/>
            <a:ext cx="3888265" cy="2985766"/>
          </a:xfrm>
          <a:prstGeom prst="rect">
            <a:avLst/>
          </a:prstGeom>
        </p:spPr>
      </p:pic>
      <p:pic>
        <p:nvPicPr>
          <p:cNvPr id="15" name="內容版面配置區 6" descr="一張含有 室內, 水槽, 髒 的圖片&#10;&#10;自動產生的描述">
            <a:extLst>
              <a:ext uri="{FF2B5EF4-FFF2-40B4-BE49-F238E27FC236}">
                <a16:creationId xmlns:a16="http://schemas.microsoft.com/office/drawing/2014/main" id="{70537990-DAB2-8187-DD38-8DED1C07F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175" y="774562"/>
            <a:ext cx="4602445" cy="3451834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EE3E24F4-85FE-11D8-9C8D-C485F305629D}"/>
              </a:ext>
            </a:extLst>
          </p:cNvPr>
          <p:cNvSpPr txBox="1"/>
          <p:nvPr/>
        </p:nvSpPr>
        <p:spPr>
          <a:xfrm>
            <a:off x="1084999" y="3857064"/>
            <a:ext cx="18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Chipping not clear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6C34E62F-5D57-A298-6005-4DD5E14D72CD}"/>
              </a:ext>
            </a:extLst>
          </p:cNvPr>
          <p:cNvSpPr txBox="1"/>
          <p:nvPr/>
        </p:nvSpPr>
        <p:spPr>
          <a:xfrm>
            <a:off x="8045660" y="4263564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New light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F390B0A-C178-ADB2-F207-9813F8C3C85F}"/>
              </a:ext>
            </a:extLst>
          </p:cNvPr>
          <p:cNvSpPr txBox="1"/>
          <p:nvPr/>
        </p:nvSpPr>
        <p:spPr>
          <a:xfrm>
            <a:off x="5321429" y="648866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Result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1064336-B67A-49B4-A290-D773D388E027}"/>
              </a:ext>
            </a:extLst>
          </p:cNvPr>
          <p:cNvSpPr txBox="1"/>
          <p:nvPr/>
        </p:nvSpPr>
        <p:spPr>
          <a:xfrm>
            <a:off x="8319247" y="1577788"/>
            <a:ext cx="923365" cy="1325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29DB560-6CDC-49C3-AED9-9BD6B594B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32" y="4632896"/>
            <a:ext cx="10672483" cy="195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316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5400" dirty="0"/>
              <a:t>Problem and Solution (M38N)</a:t>
            </a:r>
            <a:endParaRPr lang="zh-TW" altLang="en-US" sz="5400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891589-6796-0892-533C-E6680A951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95499"/>
            <a:ext cx="5157787" cy="4095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Before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40CF0D2-A1C2-65DA-64BC-C8FB2B246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95499"/>
            <a:ext cx="5183188" cy="4095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altLang="zh-TW" dirty="0"/>
              <a:t>After</a:t>
            </a:r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A1AE2CE-14F2-087F-BA88-4FB7FD55E56D}"/>
              </a:ext>
            </a:extLst>
          </p:cNvPr>
          <p:cNvSpPr txBox="1"/>
          <p:nvPr/>
        </p:nvSpPr>
        <p:spPr>
          <a:xfrm>
            <a:off x="9725411" y="2055813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</a:rPr>
              <a:t>By Cv2.convexhull</a:t>
            </a:r>
            <a:endParaRPr lang="zh-TW" altLang="en-US" dirty="0">
              <a:latin typeface="Times New Roman" panose="02020603050405020304" pitchFamily="18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31C791E6-852D-D6FF-100C-F4688C797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143" y="0"/>
            <a:ext cx="3067857" cy="2073448"/>
          </a:xfrm>
          <a:prstGeom prst="rect">
            <a:avLst/>
          </a:prstGeom>
        </p:spPr>
      </p:pic>
      <p:pic>
        <p:nvPicPr>
          <p:cNvPr id="12" name="內容版面配置區 11" descr="一張含有 室內, 黑色, 白色, 海芋 的圖片&#10;&#10;自動產生的描述">
            <a:extLst>
              <a:ext uri="{FF2B5EF4-FFF2-40B4-BE49-F238E27FC236}">
                <a16:creationId xmlns:a16="http://schemas.microsoft.com/office/drawing/2014/main" id="{26896221-E9B7-7DB4-9D13-E37FCBE0776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438" y="2505075"/>
            <a:ext cx="3720711" cy="3684588"/>
          </a:xfrm>
        </p:spPr>
      </p:pic>
      <p:pic>
        <p:nvPicPr>
          <p:cNvPr id="9" name="內容版面配置區 8" descr="一張含有 室內, 白色, 黑色, 黑暗 的圖片&#10;&#10;自動產生的描述">
            <a:extLst>
              <a:ext uri="{FF2B5EF4-FFF2-40B4-BE49-F238E27FC236}">
                <a16:creationId xmlns:a16="http://schemas.microsoft.com/office/drawing/2014/main" id="{F47FF2D4-776D-B202-1206-592D1DE3F7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326" y="2505075"/>
            <a:ext cx="3720711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086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Problem and Solution (D69M)</a:t>
            </a:r>
            <a:endParaRPr lang="zh-TW" altLang="en-US" sz="6000" dirty="0"/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F21577A9-B65A-64FD-3EA6-2D574B418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id="{B89286AF-7584-70A3-85FF-B69A44E2FA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 </a:t>
            </a:r>
            <a:endParaRPr lang="zh-TW" altLang="en-US" dirty="0"/>
          </a:p>
        </p:txBody>
      </p:sp>
      <p:pic>
        <p:nvPicPr>
          <p:cNvPr id="34" name="內容版面配置區 33" descr="一張含有 光, 海芋 的圖片&#10;&#10;自動產生的描述">
            <a:extLst>
              <a:ext uri="{FF2B5EF4-FFF2-40B4-BE49-F238E27FC236}">
                <a16:creationId xmlns:a16="http://schemas.microsoft.com/office/drawing/2014/main" id="{69C42B2F-5B28-B49A-B19D-4A830F9921B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343" y="2271031"/>
            <a:ext cx="3057090" cy="3057090"/>
          </a:xfrm>
        </p:spPr>
      </p:pic>
      <p:pic>
        <p:nvPicPr>
          <p:cNvPr id="36" name="圖片 35" descr="一張含有 軟體動物, 海芋, 光 的圖片&#10;&#10;自動產生的描述">
            <a:extLst>
              <a:ext uri="{FF2B5EF4-FFF2-40B4-BE49-F238E27FC236}">
                <a16:creationId xmlns:a16="http://schemas.microsoft.com/office/drawing/2014/main" id="{3B70B42D-9DEE-B843-F429-66E855E5C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85" y="2271031"/>
            <a:ext cx="3057090" cy="3057090"/>
          </a:xfrm>
          <a:prstGeom prst="rect">
            <a:avLst/>
          </a:prstGeom>
        </p:spPr>
      </p:pic>
      <p:pic>
        <p:nvPicPr>
          <p:cNvPr id="38" name="圖片 37" descr="一張含有 軟體動物, 海芋, 光 的圖片&#10;&#10;自動產生的描述">
            <a:extLst>
              <a:ext uri="{FF2B5EF4-FFF2-40B4-BE49-F238E27FC236}">
                <a16:creationId xmlns:a16="http://schemas.microsoft.com/office/drawing/2014/main" id="{C86D2758-5892-ACAB-75E7-69327ED96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19" y="2271031"/>
            <a:ext cx="3057090" cy="3057090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C53A7E57-8554-F6AE-9151-2593ABC4F513}"/>
              </a:ext>
            </a:extLst>
          </p:cNvPr>
          <p:cNvSpPr txBox="1"/>
          <p:nvPr/>
        </p:nvSpPr>
        <p:spPr>
          <a:xfrm>
            <a:off x="4152550" y="5528345"/>
            <a:ext cx="4137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err="1">
                <a:latin typeface="Times New Roman" panose="02020603050405020304" pitchFamily="18" charset="0"/>
              </a:rPr>
              <a:t>Anomalib</a:t>
            </a:r>
            <a:r>
              <a:rPr lang="en-US" altLang="zh-TW" sz="2000" dirty="0">
                <a:latin typeface="Times New Roman" panose="02020603050405020304" pitchFamily="18" charset="0"/>
              </a:rPr>
              <a:t> gets confused at the arc part</a:t>
            </a:r>
            <a:endParaRPr lang="zh-TW" altLang="en-US" sz="2000" dirty="0">
              <a:latin typeface="Times New Roman" panose="02020603050405020304" pitchFamily="18" charset="0"/>
            </a:endParaRPr>
          </a:p>
        </p:txBody>
      </p:sp>
      <p:pic>
        <p:nvPicPr>
          <p:cNvPr id="43" name="內容版面配置區 42" descr="一張含有 海芋, 軟體動物 的圖片&#10;&#10;自動產生的描述">
            <a:extLst>
              <a:ext uri="{FF2B5EF4-FFF2-40B4-BE49-F238E27FC236}">
                <a16:creationId xmlns:a16="http://schemas.microsoft.com/office/drawing/2014/main" id="{B8D29B65-6F8E-3F43-E888-372BB2DCA2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1031"/>
            <a:ext cx="3057090" cy="3057090"/>
          </a:xfrm>
        </p:spPr>
      </p:pic>
    </p:spTree>
    <p:extLst>
      <p:ext uri="{BB962C8B-B14F-4D97-AF65-F5344CB8AC3E}">
        <p14:creationId xmlns:p14="http://schemas.microsoft.com/office/powerpoint/2010/main" val="21759673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2DE85B-6446-0523-F277-E11CD6CED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Problem and Solution (D69M)</a:t>
            </a:r>
            <a:endParaRPr lang="zh-TW" altLang="en-US" sz="6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451D6E4-31A9-BE27-F135-A09956C2F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1. Find the angle of center part by Cv2.MinAreaRect function.</a:t>
            </a:r>
          </a:p>
          <a:p>
            <a:pPr marL="0" indent="0">
              <a:buNone/>
            </a:pPr>
            <a:r>
              <a:rPr lang="en-US" altLang="zh-TW" dirty="0"/>
              <a:t>2. Rotate the photograph.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9A2D2DC-E9F8-082E-05B8-B4004B6AE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886" y="3429000"/>
            <a:ext cx="3220616" cy="3220616"/>
          </a:xfrm>
          <a:prstGeom prst="rect">
            <a:avLst/>
          </a:prstGeom>
        </p:spPr>
      </p:pic>
      <p:pic>
        <p:nvPicPr>
          <p:cNvPr id="7" name="圖片 6" descr="一張含有 室內, 白色, 黑色, 海芋 的圖片&#10;&#10;自動產生的描述">
            <a:extLst>
              <a:ext uri="{FF2B5EF4-FFF2-40B4-BE49-F238E27FC236}">
                <a16:creationId xmlns:a16="http://schemas.microsoft.com/office/drawing/2014/main" id="{DE0117DF-9B56-D9AA-FB96-90AA9E5FE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33" y="3429000"/>
            <a:ext cx="3220616" cy="3220616"/>
          </a:xfrm>
          <a:prstGeom prst="rect">
            <a:avLst/>
          </a:prstGeom>
        </p:spPr>
      </p:pic>
      <p:sp>
        <p:nvSpPr>
          <p:cNvPr id="8" name="文字版面配置區 2">
            <a:extLst>
              <a:ext uri="{FF2B5EF4-FFF2-40B4-BE49-F238E27FC236}">
                <a16:creationId xmlns:a16="http://schemas.microsoft.com/office/drawing/2014/main" id="{8E81A6AB-257E-068E-7AEF-FA35D18FAB9F}"/>
              </a:ext>
            </a:extLst>
          </p:cNvPr>
          <p:cNvSpPr txBox="1">
            <a:spLocks/>
          </p:cNvSpPr>
          <p:nvPr/>
        </p:nvSpPr>
        <p:spPr>
          <a:xfrm>
            <a:off x="731960" y="2987885"/>
            <a:ext cx="5157787" cy="409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dirty="0"/>
              <a:t>Before</a:t>
            </a:r>
            <a:endParaRPr lang="zh-TW" altLang="en-US" dirty="0"/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E4110066-3AAF-2EEA-C885-00C197FAC9C3}"/>
              </a:ext>
            </a:extLst>
          </p:cNvPr>
          <p:cNvSpPr txBox="1">
            <a:spLocks/>
          </p:cNvSpPr>
          <p:nvPr/>
        </p:nvSpPr>
        <p:spPr>
          <a:xfrm>
            <a:off x="5889747" y="2987884"/>
            <a:ext cx="5183188" cy="4095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dirty="0"/>
              <a:t>After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65720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綠色, 室內 的圖片&#10;&#10;自動產生的描述">
            <a:extLst>
              <a:ext uri="{FF2B5EF4-FFF2-40B4-BE49-F238E27FC236}">
                <a16:creationId xmlns:a16="http://schemas.microsoft.com/office/drawing/2014/main" id="{4289C5E2-C334-C9FE-75E9-3EB562932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98" y="1690686"/>
            <a:ext cx="3263503" cy="4351338"/>
          </a:xfrm>
        </p:spPr>
      </p:pic>
      <p:pic>
        <p:nvPicPr>
          <p:cNvPr id="9" name="圖片 8" descr="一張含有 綠色, 舊, 凌亂, 髒 的圖片&#10;&#10;自動產生的描述">
            <a:extLst>
              <a:ext uri="{FF2B5EF4-FFF2-40B4-BE49-F238E27FC236}">
                <a16:creationId xmlns:a16="http://schemas.microsoft.com/office/drawing/2014/main" id="{F50326E5-9663-88B3-163C-15F58E6B7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0" y="1631976"/>
            <a:ext cx="3351571" cy="4468761"/>
          </a:xfrm>
          <a:prstGeom prst="rect">
            <a:avLst/>
          </a:prstGeom>
        </p:spPr>
      </p:pic>
      <p:pic>
        <p:nvPicPr>
          <p:cNvPr id="11" name="圖片 10" descr="一張含有 室內, 水槽, 銑床, 凌亂 的圖片&#10;&#10;自動產生的描述">
            <a:extLst>
              <a:ext uri="{FF2B5EF4-FFF2-40B4-BE49-F238E27FC236}">
                <a16:creationId xmlns:a16="http://schemas.microsoft.com/office/drawing/2014/main" id="{AA403FF4-5E13-B021-B598-5201E4FA2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68" y="2054225"/>
            <a:ext cx="5122332" cy="3841749"/>
          </a:xfrm>
          <a:prstGeom prst="rect">
            <a:avLst/>
          </a:prstGeom>
        </p:spPr>
      </p:pic>
      <p:sp>
        <p:nvSpPr>
          <p:cNvPr id="13" name="標題 12">
            <a:extLst>
              <a:ext uri="{FF2B5EF4-FFF2-40B4-BE49-F238E27FC236}">
                <a16:creationId xmlns:a16="http://schemas.microsoft.com/office/drawing/2014/main" id="{128B338E-9EB6-B71D-5CEB-A68FC6A8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42A5790C-C82F-6C20-0C14-A9EC31F3DA7D}"/>
              </a:ext>
            </a:extLst>
          </p:cNvPr>
          <p:cNvSpPr txBox="1">
            <a:spLocks/>
          </p:cNvSpPr>
          <p:nvPr/>
        </p:nvSpPr>
        <p:spPr>
          <a:xfrm>
            <a:off x="982211" y="280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r>
              <a:rPr lang="en-US" altLang="zh-TW" sz="6000" dirty="0"/>
              <a:t>Environment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2858846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2DE85B-6446-0523-F277-E11CD6CED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7022"/>
            <a:ext cx="10515600" cy="1325563"/>
          </a:xfrm>
        </p:spPr>
        <p:txBody>
          <a:bodyPr/>
          <a:lstStyle/>
          <a:p>
            <a:r>
              <a:rPr lang="en-US" altLang="zh-TW" dirty="0"/>
              <a:t>Problem and Solution (M89F)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451D6E4-31A9-BE27-F135-A09956C2F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4874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/>
              <a:t>1. Find the center of the mouth part.</a:t>
            </a:r>
          </a:p>
          <a:p>
            <a:pPr marL="0" indent="0">
              <a:buNone/>
            </a:pPr>
            <a:r>
              <a:rPr lang="en-US" altLang="zh-TW" dirty="0"/>
              <a:t>2. If the center is not on the right side, rotate it.</a:t>
            </a:r>
          </a:p>
        </p:txBody>
      </p:sp>
      <p:sp>
        <p:nvSpPr>
          <p:cNvPr id="8" name="文字版面配置區 2">
            <a:extLst>
              <a:ext uri="{FF2B5EF4-FFF2-40B4-BE49-F238E27FC236}">
                <a16:creationId xmlns:a16="http://schemas.microsoft.com/office/drawing/2014/main" id="{8E81A6AB-257E-068E-7AEF-FA35D18FAB9F}"/>
              </a:ext>
            </a:extLst>
          </p:cNvPr>
          <p:cNvSpPr txBox="1">
            <a:spLocks/>
          </p:cNvSpPr>
          <p:nvPr/>
        </p:nvSpPr>
        <p:spPr>
          <a:xfrm>
            <a:off x="731960" y="2987885"/>
            <a:ext cx="5157787" cy="409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dirty="0"/>
              <a:t>Before</a:t>
            </a:r>
            <a:endParaRPr lang="zh-TW" altLang="en-US" dirty="0"/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E4110066-3AAF-2EEA-C885-00C197FAC9C3}"/>
              </a:ext>
            </a:extLst>
          </p:cNvPr>
          <p:cNvSpPr txBox="1">
            <a:spLocks/>
          </p:cNvSpPr>
          <p:nvPr/>
        </p:nvSpPr>
        <p:spPr>
          <a:xfrm>
            <a:off x="5889747" y="2987884"/>
            <a:ext cx="5183188" cy="40957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dirty="0"/>
              <a:t>After</a:t>
            </a:r>
            <a:endParaRPr lang="zh-TW" altLang="en-US" dirty="0"/>
          </a:p>
        </p:txBody>
      </p:sp>
      <p:pic>
        <p:nvPicPr>
          <p:cNvPr id="6" name="圖片 5" descr="一張含有 室內, 黑暗 的圖片&#10;&#10;自動產生的描述">
            <a:extLst>
              <a:ext uri="{FF2B5EF4-FFF2-40B4-BE49-F238E27FC236}">
                <a16:creationId xmlns:a16="http://schemas.microsoft.com/office/drawing/2014/main" id="{14DC4E87-65E1-5751-FD7B-9420361EB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991" y="3484617"/>
            <a:ext cx="3535724" cy="312145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E151275-26CE-EFD6-C6E8-810D64551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135" y="3484617"/>
            <a:ext cx="3535724" cy="3121456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6828DAA7-3D06-C9DD-2353-D47C443A4FEA}"/>
              </a:ext>
            </a:extLst>
          </p:cNvPr>
          <p:cNvCxnSpPr>
            <a:cxnSpLocks/>
          </p:cNvCxnSpPr>
          <p:nvPr/>
        </p:nvCxnSpPr>
        <p:spPr>
          <a:xfrm>
            <a:off x="989046" y="4945225"/>
            <a:ext cx="472128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0C5FC6D2-5ED2-4411-01F4-F00D154DE893}"/>
              </a:ext>
            </a:extLst>
          </p:cNvPr>
          <p:cNvCxnSpPr>
            <a:cxnSpLocks/>
          </p:cNvCxnSpPr>
          <p:nvPr/>
        </p:nvCxnSpPr>
        <p:spPr>
          <a:xfrm>
            <a:off x="3250165" y="3296817"/>
            <a:ext cx="0" cy="356118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" name="圖片 20" descr="一張含有 文字 的圖片&#10;&#10;自動產生的描述">
            <a:extLst>
              <a:ext uri="{FF2B5EF4-FFF2-40B4-BE49-F238E27FC236}">
                <a16:creationId xmlns:a16="http://schemas.microsoft.com/office/drawing/2014/main" id="{5BCE6BCC-898F-86E1-053C-13C7A3E65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661" y="113981"/>
            <a:ext cx="5315340" cy="278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47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6000" dirty="0"/>
              <a:t>Problem and Solution </a:t>
            </a:r>
            <a:br>
              <a:rPr lang="en-US" altLang="zh-TW" sz="6000" dirty="0"/>
            </a:br>
            <a:r>
              <a:rPr lang="en-US" altLang="zh-TW" sz="6000" dirty="0"/>
              <a:t>Why YOLO and </a:t>
            </a:r>
            <a:r>
              <a:rPr lang="en-US" altLang="zh-TW" sz="6000" dirty="0" err="1"/>
              <a:t>Anomalib</a:t>
            </a:r>
            <a:r>
              <a:rPr lang="en-US" altLang="zh-TW" sz="6000"/>
              <a:t>?</a:t>
            </a:r>
            <a:endParaRPr lang="zh-TW" altLang="en-US" sz="6000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787FD08-4A2D-D17D-6E34-E3BED9C1B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15" y="2329534"/>
            <a:ext cx="11362370" cy="1826989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EA61D3D2-E33A-7F4D-6C10-E4079F00ACF9}"/>
              </a:ext>
            </a:extLst>
          </p:cNvPr>
          <p:cNvSpPr txBox="1"/>
          <p:nvPr/>
        </p:nvSpPr>
        <p:spPr>
          <a:xfrm>
            <a:off x="1191235" y="4156523"/>
            <a:ext cx="10268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</a:rPr>
              <a:t>Spot will affect the result of </a:t>
            </a:r>
            <a:r>
              <a:rPr lang="en-US" altLang="zh-TW" sz="3200" dirty="0" err="1">
                <a:latin typeface="Times New Roman" panose="02020603050405020304" pitchFamily="18" charset="0"/>
              </a:rPr>
              <a:t>Anomalib</a:t>
            </a:r>
            <a:r>
              <a:rPr lang="en-US" altLang="zh-TW" sz="32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altLang="zh-TW" sz="3200" dirty="0">
                <a:latin typeface="Times New Roman" panose="02020603050405020304" pitchFamily="18" charset="0"/>
              </a:rPr>
              <a:t>Hence, we decided to use YOLO to find the spot and cracks.</a:t>
            </a:r>
          </a:p>
          <a:p>
            <a:r>
              <a:rPr lang="en-US" altLang="zh-TW" sz="3200" dirty="0">
                <a:latin typeface="Times New Roman" panose="02020603050405020304" pitchFamily="18" charset="0"/>
              </a:rPr>
              <a:t>Also, we used </a:t>
            </a:r>
            <a:r>
              <a:rPr lang="en-US" altLang="zh-TW" sz="3200" dirty="0" err="1">
                <a:latin typeface="Times New Roman" panose="02020603050405020304" pitchFamily="18" charset="0"/>
              </a:rPr>
              <a:t>Anomalib</a:t>
            </a:r>
            <a:r>
              <a:rPr lang="en-US" altLang="zh-TW" sz="3200" dirty="0">
                <a:latin typeface="Times New Roman" panose="02020603050405020304" pitchFamily="18" charset="0"/>
              </a:rPr>
              <a:t> to find the chipping.</a:t>
            </a:r>
          </a:p>
        </p:txBody>
      </p:sp>
    </p:spTree>
    <p:extLst>
      <p:ext uri="{BB962C8B-B14F-4D97-AF65-F5344CB8AC3E}">
        <p14:creationId xmlns:p14="http://schemas.microsoft.com/office/powerpoint/2010/main" val="27439821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35BEDA-7072-7F7A-BFAE-985CB00E4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37" y="545284"/>
            <a:ext cx="11450972" cy="1263338"/>
          </a:xfrm>
        </p:spPr>
        <p:txBody>
          <a:bodyPr>
            <a:normAutofit/>
          </a:bodyPr>
          <a:lstStyle/>
          <a:p>
            <a:r>
              <a:rPr lang="en-US" altLang="zh-TW" dirty="0" err="1"/>
              <a:t>Anomalib</a:t>
            </a:r>
            <a:r>
              <a:rPr lang="en-US" altLang="zh-TW" dirty="0"/>
              <a:t> Finds Chipping; YOLO Finds Spot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A6B6345-2FC4-6C73-CAD1-C62974BB4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45E69-C9EB-45A9-BAE1-069DCDB385F4}" type="slidenum">
              <a:rPr lang="zh-TW" altLang="en-US" smtClean="0"/>
              <a:t>82</a:t>
            </a:fld>
            <a:endParaRPr lang="zh-TW" altLang="en-US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9BBDA794-83EC-F8B5-87B6-E679AB6F2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6" y="1808622"/>
            <a:ext cx="5176863" cy="4290681"/>
          </a:xfrm>
        </p:spPr>
      </p:pic>
      <p:pic>
        <p:nvPicPr>
          <p:cNvPr id="5" name="內容版面配置區 6" descr="一張含有 文字, 信封 的圖片&#10;&#10;自動產生的描述">
            <a:extLst>
              <a:ext uri="{FF2B5EF4-FFF2-40B4-BE49-F238E27FC236}">
                <a16:creationId xmlns:a16="http://schemas.microsoft.com/office/drawing/2014/main" id="{F5076C23-186A-D6F4-026D-D53301B6C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152" y="1808622"/>
            <a:ext cx="5570357" cy="429068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1161369-B0F7-926E-227E-DCA9FE0A1257}"/>
              </a:ext>
            </a:extLst>
          </p:cNvPr>
          <p:cNvSpPr txBox="1"/>
          <p:nvPr/>
        </p:nvSpPr>
        <p:spPr>
          <a:xfrm>
            <a:off x="5142451" y="6249798"/>
            <a:ext cx="1933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</a:rPr>
              <a:t>0.0204mm/ pixel</a:t>
            </a:r>
            <a:endParaRPr lang="zh-TW" altLang="en-US" sz="2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6419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5D432F-FBEA-4699-99BE-E6EF59270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GUI Function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0CF774F-1D61-490B-A88D-1D95B5D26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1721734"/>
            <a:ext cx="9121626" cy="5136266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6C1779D-9703-4995-9EFE-9436B38B8C4F}"/>
              </a:ext>
            </a:extLst>
          </p:cNvPr>
          <p:cNvSpPr txBox="1"/>
          <p:nvPr/>
        </p:nvSpPr>
        <p:spPr>
          <a:xfrm>
            <a:off x="2142564" y="1900518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38BC7AE-CB4A-46B9-9B35-C07EB5A064EB}"/>
              </a:ext>
            </a:extLst>
          </p:cNvPr>
          <p:cNvSpPr txBox="1"/>
          <p:nvPr/>
        </p:nvSpPr>
        <p:spPr>
          <a:xfrm>
            <a:off x="1402000" y="3334871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59859F5-1C43-4115-8560-ED820721BC09}"/>
              </a:ext>
            </a:extLst>
          </p:cNvPr>
          <p:cNvSpPr txBox="1"/>
          <p:nvPr/>
        </p:nvSpPr>
        <p:spPr>
          <a:xfrm>
            <a:off x="4706471" y="3519537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7D9B9B1-102C-4D4F-880E-B7D9D024C851}"/>
              </a:ext>
            </a:extLst>
          </p:cNvPr>
          <p:cNvSpPr txBox="1"/>
          <p:nvPr/>
        </p:nvSpPr>
        <p:spPr>
          <a:xfrm>
            <a:off x="4706471" y="6382872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86BEF32-F742-4B9C-A187-F179CB78F98F}"/>
              </a:ext>
            </a:extLst>
          </p:cNvPr>
          <p:cNvSpPr txBox="1"/>
          <p:nvPr/>
        </p:nvSpPr>
        <p:spPr>
          <a:xfrm>
            <a:off x="10174082" y="2143447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E1830D2-B5F6-4561-9FB3-E3A1410E2ECD}"/>
              </a:ext>
            </a:extLst>
          </p:cNvPr>
          <p:cNvSpPr txBox="1"/>
          <p:nvPr/>
        </p:nvSpPr>
        <p:spPr>
          <a:xfrm>
            <a:off x="9224683" y="2072628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1EE7DDA-4798-48DD-9770-F4772FA7A4CE}"/>
              </a:ext>
            </a:extLst>
          </p:cNvPr>
          <p:cNvSpPr txBox="1"/>
          <p:nvPr/>
        </p:nvSpPr>
        <p:spPr>
          <a:xfrm>
            <a:off x="9930609" y="3461266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BFC6B5D-5FBC-4C95-9D09-7375DBBF552C}"/>
              </a:ext>
            </a:extLst>
          </p:cNvPr>
          <p:cNvSpPr txBox="1"/>
          <p:nvPr/>
        </p:nvSpPr>
        <p:spPr>
          <a:xfrm>
            <a:off x="9930609" y="4067645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9C8432D-F4BD-47EE-9776-D2D9D678307C}"/>
              </a:ext>
            </a:extLst>
          </p:cNvPr>
          <p:cNvSpPr txBox="1"/>
          <p:nvPr/>
        </p:nvSpPr>
        <p:spPr>
          <a:xfrm>
            <a:off x="9953509" y="4625120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C5CA862-A2A8-48E2-AC0F-EB0B9D3BAD95}"/>
              </a:ext>
            </a:extLst>
          </p:cNvPr>
          <p:cNvSpPr txBox="1"/>
          <p:nvPr/>
        </p:nvSpPr>
        <p:spPr>
          <a:xfrm>
            <a:off x="9930609" y="5182595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(j)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D1A9BAF-4650-4A60-8438-E9A57BFD080E}"/>
              </a:ext>
            </a:extLst>
          </p:cNvPr>
          <p:cNvSpPr txBox="1"/>
          <p:nvPr/>
        </p:nvSpPr>
        <p:spPr>
          <a:xfrm>
            <a:off x="10083009" y="5825397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A4C52C9-12F5-4602-9FE9-D963EB9E7E31}"/>
              </a:ext>
            </a:extLst>
          </p:cNvPr>
          <p:cNvSpPr txBox="1"/>
          <p:nvPr/>
        </p:nvSpPr>
        <p:spPr>
          <a:xfrm>
            <a:off x="10083009" y="6382872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B2E6878-F512-4798-ADE5-9C78F4C7D40B}"/>
              </a:ext>
            </a:extLst>
          </p:cNvPr>
          <p:cNvSpPr txBox="1"/>
          <p:nvPr/>
        </p:nvSpPr>
        <p:spPr>
          <a:xfrm>
            <a:off x="5917701" y="1902299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850EE6D-ED33-4E7A-B70B-382236B65349}"/>
              </a:ext>
            </a:extLst>
          </p:cNvPr>
          <p:cNvSpPr txBox="1"/>
          <p:nvPr/>
        </p:nvSpPr>
        <p:spPr>
          <a:xfrm>
            <a:off x="5101816" y="3334871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6E2BA6-5BB9-4C23-8AF2-932A2D9A6870}"/>
              </a:ext>
            </a:extLst>
          </p:cNvPr>
          <p:cNvSpPr txBox="1"/>
          <p:nvPr/>
        </p:nvSpPr>
        <p:spPr>
          <a:xfrm>
            <a:off x="8113996" y="3334871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326CC34-787E-45E4-A1D3-373CAC113EC1}"/>
              </a:ext>
            </a:extLst>
          </p:cNvPr>
          <p:cNvSpPr txBox="1"/>
          <p:nvPr/>
        </p:nvSpPr>
        <p:spPr>
          <a:xfrm>
            <a:off x="8406287" y="6382872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2865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5D432F-FBEA-4699-99BE-E6EF59270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GUI</a:t>
            </a:r>
            <a:endParaRPr lang="zh-TW" altLang="en-US" dirty="0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794B9F81-E47F-AAF2-92CE-716C4D97A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1422082"/>
            <a:ext cx="5397500" cy="4509135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11B94473-9521-302F-09D7-EDB323478F55}"/>
              </a:ext>
            </a:extLst>
          </p:cNvPr>
          <p:cNvSpPr txBox="1"/>
          <p:nvPr/>
        </p:nvSpPr>
        <p:spPr>
          <a:xfrm>
            <a:off x="2009775" y="5931217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kern="1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Save image</a:t>
            </a:r>
            <a:endParaRPr lang="zh-TW" altLang="en-US" sz="2000" dirty="0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F0BB5236-639E-D552-0016-6CB1B9EF0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370" y="1422082"/>
            <a:ext cx="5992904" cy="4635818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07452257-7145-F95A-D00B-185B3802C319}"/>
              </a:ext>
            </a:extLst>
          </p:cNvPr>
          <p:cNvSpPr txBox="1"/>
          <p:nvPr/>
        </p:nvSpPr>
        <p:spPr>
          <a:xfrm>
            <a:off x="8105775" y="5931217"/>
            <a:ext cx="2762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kern="1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Report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58098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87E09C-8073-42BB-96CC-F0C735F3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Inspect Speed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0390486-B4AE-4750-A630-59651E505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1800" kern="1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140N/ 0.3sec</a:t>
            </a:r>
          </a:p>
          <a:p>
            <a:pPr marL="0" indent="0">
              <a:buNone/>
            </a:pPr>
            <a:r>
              <a:rPr lang="en-US" altLang="zh-TW" sz="1800" kern="1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140C/ 0.3sec</a:t>
            </a:r>
          </a:p>
          <a:p>
            <a:pPr marL="0" indent="0">
              <a:buNone/>
            </a:pPr>
            <a:r>
              <a:rPr lang="en-US" altLang="zh-TW" sz="1800" kern="1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KNT1/ 0.3sec</a:t>
            </a:r>
          </a:p>
          <a:p>
            <a:pPr marL="0" indent="0">
              <a:buNone/>
            </a:pPr>
            <a:r>
              <a:rPr lang="en-US" altLang="zh-TW" sz="1800" kern="1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KNT2/ 0.5sec</a:t>
            </a:r>
          </a:p>
          <a:p>
            <a:pPr marL="0" indent="0">
              <a:buNone/>
            </a:pPr>
            <a:r>
              <a:rPr lang="en-US" altLang="zh-TW" sz="1800" kern="1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YNT2/ 0.5sec</a:t>
            </a:r>
          </a:p>
          <a:p>
            <a:pPr marL="0" indent="0">
              <a:buNone/>
            </a:pPr>
            <a:r>
              <a:rPr lang="en-US" altLang="zh-TW" sz="1800" kern="1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D68F/ 0.4sec</a:t>
            </a:r>
          </a:p>
          <a:p>
            <a:pPr marL="0" indent="0">
              <a:buNone/>
            </a:pPr>
            <a:r>
              <a:rPr lang="en-US" altLang="zh-TW" sz="1800" kern="1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D69M/ 0.4sec</a:t>
            </a:r>
          </a:p>
          <a:p>
            <a:pPr marL="0" indent="0">
              <a:buNone/>
            </a:pPr>
            <a:r>
              <a:rPr lang="en-US" altLang="zh-TW" sz="1800" kern="1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M38N/ 0.4sec</a:t>
            </a:r>
          </a:p>
          <a:p>
            <a:pPr marL="0" indent="0">
              <a:buNone/>
            </a:pPr>
            <a:r>
              <a:rPr lang="en-US" altLang="zh-TW" sz="1800" kern="1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M89F/ 0.6sec</a:t>
            </a:r>
          </a:p>
          <a:p>
            <a:pPr marL="0" indent="0">
              <a:buNone/>
            </a:pPr>
            <a:r>
              <a:rPr lang="en-US" altLang="zh-TW" sz="1800" kern="1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P35F/ 0.4sec</a:t>
            </a:r>
          </a:p>
          <a:p>
            <a:pPr marL="0" indent="0">
              <a:buNone/>
            </a:pPr>
            <a:r>
              <a:rPr lang="en-US" altLang="zh-TW" sz="1800" kern="100" dirty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P35M/ 0.4sec.</a:t>
            </a:r>
            <a:endParaRPr lang="zh-TW" altLang="zh-TW" sz="1800" kern="100" dirty="0"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743768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87E09C-8073-42BB-96CC-F0C735F3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Results</a:t>
            </a:r>
            <a:endParaRPr lang="zh-TW" altLang="en-US" dirty="0"/>
          </a:p>
        </p:txBody>
      </p:sp>
      <p:graphicFrame>
        <p:nvGraphicFramePr>
          <p:cNvPr id="7" name="內容版面配置區 6">
            <a:extLst>
              <a:ext uri="{FF2B5EF4-FFF2-40B4-BE49-F238E27FC236}">
                <a16:creationId xmlns:a16="http://schemas.microsoft.com/office/drawing/2014/main" id="{2803E207-C546-7C0D-5BD5-35CE2A47FA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6165199"/>
              </p:ext>
            </p:extLst>
          </p:nvPr>
        </p:nvGraphicFramePr>
        <p:xfrm>
          <a:off x="0" y="1800224"/>
          <a:ext cx="12192000" cy="4314826"/>
        </p:xfrm>
        <a:graphic>
          <a:graphicData uri="http://schemas.openxmlformats.org/drawingml/2006/table">
            <a:tbl>
              <a:tblPr/>
              <a:tblGrid>
                <a:gridCol w="487680">
                  <a:extLst>
                    <a:ext uri="{9D8B030D-6E8A-4147-A177-3AD203B41FA5}">
                      <a16:colId xmlns:a16="http://schemas.microsoft.com/office/drawing/2014/main" val="4134937936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480289363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3718900372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1195295083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3483359486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3377023438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961170293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6005839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2835749307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653025074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3572265769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3252757227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2259637817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1397259232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974188378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1978790678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2995639802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3617343342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2294957463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391253146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2723113593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2483097427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499463877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863392646"/>
                    </a:ext>
                  </a:extLst>
                </a:gridCol>
                <a:gridCol w="487680">
                  <a:extLst>
                    <a:ext uri="{9D8B030D-6E8A-4147-A177-3AD203B41FA5}">
                      <a16:colId xmlns:a16="http://schemas.microsoft.com/office/drawing/2014/main" val="3568815149"/>
                    </a:ext>
                  </a:extLst>
                </a:gridCol>
              </a:tblGrid>
              <a:tr h="2892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Only Front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Good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Spot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Chipping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Chipping_Crack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Crack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No_Lapping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412800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140N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86.21%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60.42%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952125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140C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86.36%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63.27%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14.29%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15.38%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270420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KNT1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74.51%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23.53%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465851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KNT2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88.24%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37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66.07%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697035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YNT2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90.24%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86.54%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26.27%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566010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D68F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79.59%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21.43%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14.29%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333531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D69M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53.61%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21.43%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26.67%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70382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M38N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76.34%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42.86%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26.67%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414743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M89F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27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71.13%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6.67%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14.29%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204938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P35M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71.43%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3.85%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518154"/>
                  </a:ext>
                </a:extLst>
              </a:tr>
              <a:tr h="1688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P35F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85%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47%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47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2.08%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909846"/>
                  </a:ext>
                </a:extLst>
              </a:tr>
              <a:tr h="168834"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700" b="0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5842" marR="5842" marT="584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2987669"/>
                  </a:ext>
                </a:extLst>
              </a:tr>
              <a:tr h="2892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Two sides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Good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Spot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Chipping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Chipping_Crack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Crack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No_Lapping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OK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NG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Yield Rate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161574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140N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17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80.68%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51.02%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360234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140C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84.78%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62%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7.14%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15.38%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511101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KNT1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36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72%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17.65%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487095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KNT2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81.18%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53.57%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060329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YNT2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84.51%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84.61%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33.33%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512545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D68F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7.14%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13.33%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7.14%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77298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D69M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14.29%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13.33%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521091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M38N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56.38%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33.33%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504118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M89F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21.43%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759379"/>
                  </a:ext>
                </a:extLst>
              </a:tr>
              <a:tr h="1614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P35M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54%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51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656203"/>
                  </a:ext>
                </a:extLst>
              </a:tr>
              <a:tr h="168834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P35F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86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86.87%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48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7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0%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5842" marR="5842" marT="58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399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32797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87E09C-8073-42BB-96CC-F0C735F3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Problem</a:t>
            </a:r>
            <a:endParaRPr lang="zh-TW" altLang="en-US" dirty="0"/>
          </a:p>
        </p:txBody>
      </p:sp>
      <p:pic>
        <p:nvPicPr>
          <p:cNvPr id="6" name="內容版面配置區 5" descr="一張含有 室內, 浴盆, 浴缸 的圖片&#10;&#10;自動產生的描述">
            <a:extLst>
              <a:ext uri="{FF2B5EF4-FFF2-40B4-BE49-F238E27FC236}">
                <a16:creationId xmlns:a16="http://schemas.microsoft.com/office/drawing/2014/main" id="{85C982D1-DEFD-5FD9-B875-0EBD89834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687638"/>
            <a:ext cx="5178598" cy="2454274"/>
          </a:xfrm>
        </p:spPr>
      </p:pic>
      <p:pic>
        <p:nvPicPr>
          <p:cNvPr id="9" name="圖片 8" descr="一張含有 室內, 白色, 廁所 的圖片&#10;&#10;自動產生的描述">
            <a:extLst>
              <a:ext uri="{FF2B5EF4-FFF2-40B4-BE49-F238E27FC236}">
                <a16:creationId xmlns:a16="http://schemas.microsoft.com/office/drawing/2014/main" id="{FA184E52-2BC4-46A9-AE69-0A18809A1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12" y="1690688"/>
            <a:ext cx="2986088" cy="3981450"/>
          </a:xfrm>
          <a:prstGeom prst="rect">
            <a:avLst/>
          </a:prstGeom>
        </p:spPr>
      </p:pic>
      <p:pic>
        <p:nvPicPr>
          <p:cNvPr id="11" name="圖片 10" descr="一張含有 白色 的圖片&#10;&#10;自動產生的描述">
            <a:extLst>
              <a:ext uri="{FF2B5EF4-FFF2-40B4-BE49-F238E27FC236}">
                <a16:creationId xmlns:a16="http://schemas.microsoft.com/office/drawing/2014/main" id="{E1A73C23-5647-F561-67C6-61F8462B2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226" y="1690688"/>
            <a:ext cx="2986088" cy="3981450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92C478F4-962E-351E-7370-0538D34D4F76}"/>
              </a:ext>
            </a:extLst>
          </p:cNvPr>
          <p:cNvSpPr txBox="1"/>
          <p:nvPr/>
        </p:nvSpPr>
        <p:spPr>
          <a:xfrm>
            <a:off x="1695579" y="5141912"/>
            <a:ext cx="19398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kern="1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Spot on the side</a:t>
            </a:r>
            <a:endParaRPr lang="zh-TW" altLang="en-US" sz="2000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6F84D22-3487-AA04-324C-05ADD8E9C01E}"/>
              </a:ext>
            </a:extLst>
          </p:cNvPr>
          <p:cNvSpPr txBox="1"/>
          <p:nvPr/>
        </p:nvSpPr>
        <p:spPr>
          <a:xfrm>
            <a:off x="5992725" y="5672138"/>
            <a:ext cx="2986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kern="1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Chipping from front view</a:t>
            </a:r>
            <a:endParaRPr lang="zh-TW" altLang="en-US" sz="20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A3DAD48-1209-AA12-0583-BE81849A9E81}"/>
              </a:ext>
            </a:extLst>
          </p:cNvPr>
          <p:cNvSpPr txBox="1"/>
          <p:nvPr/>
        </p:nvSpPr>
        <p:spPr>
          <a:xfrm>
            <a:off x="9169052" y="5672138"/>
            <a:ext cx="2986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kern="1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Chipping from side view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5310322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CBB7F4-DB4E-916C-40DB-D08E5443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Conclusion</a:t>
            </a:r>
            <a:endParaRPr lang="zh-TW" altLang="en-US" sz="6000" dirty="0"/>
          </a:p>
        </p:txBody>
      </p:sp>
      <p:sp>
        <p:nvSpPr>
          <p:cNvPr id="11" name="文字版面配置區 10">
            <a:extLst>
              <a:ext uri="{FF2B5EF4-FFF2-40B4-BE49-F238E27FC236}">
                <a16:creationId xmlns:a16="http://schemas.microsoft.com/office/drawing/2014/main" id="{F21577A9-B65A-64FD-3EA6-2D574B418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id="{B89286AF-7584-70A3-85FF-B69A44E2FA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8" name="內容版面配置區 5">
            <a:extLst>
              <a:ext uri="{FF2B5EF4-FFF2-40B4-BE49-F238E27FC236}">
                <a16:creationId xmlns:a16="http://schemas.microsoft.com/office/drawing/2014/main" id="{03CB7016-97A2-4A4F-868A-644404AF7FDE}"/>
              </a:ext>
            </a:extLst>
          </p:cNvPr>
          <p:cNvSpPr txBox="1">
            <a:spLocks/>
          </p:cNvSpPr>
          <p:nvPr/>
        </p:nvSpPr>
        <p:spPr>
          <a:xfrm>
            <a:off x="436228" y="1808788"/>
            <a:ext cx="11299970" cy="3934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TW" sz="3600" b="1"/>
              <a:t>Method:</a:t>
            </a:r>
            <a:r>
              <a:rPr lang="en-US" altLang="zh-TW" sz="3600"/>
              <a:t> Anomalib </a:t>
            </a:r>
            <a:r>
              <a:rPr lang="en-US" altLang="zh-CN" sz="3600"/>
              <a:t>and YOLOv5</a:t>
            </a:r>
            <a:endParaRPr lang="en-US" altLang="zh-TW" sz="3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3600" b="1"/>
              <a:t>Steps: </a:t>
            </a:r>
            <a:r>
              <a:rPr lang="en-US" altLang="zh-TW" sz="3600"/>
              <a:t>Put Valve Core on Vibrating Plate =&gt; User Sets GUI =&gt; AI Decides if Reverse =&gt; First Side Decides if OK =&gt; Second Side Decides if OK =&gt; PLC Control =&gt; Push Them on Right Site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3600" b="1"/>
              <a:t>Results:</a:t>
            </a:r>
            <a:r>
              <a:rPr lang="en-US" altLang="zh-TW" sz="3600"/>
              <a:t> We could inspect 11 types of water valve core defects through one machine.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1046652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A6FA0C-4A81-A04B-3CD9-156FA9E47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References</a:t>
            </a:r>
            <a:endParaRPr lang="zh-TW" altLang="en-US" sz="6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EAB71A-6FDD-A92C-C1F3-5E99EBE79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825625"/>
            <a:ext cx="11620500" cy="4667250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sz="2400" dirty="0">
                <a:cs typeface="Times New Roman" panose="02020603050405020304" pitchFamily="18" charset="0"/>
              </a:rPr>
              <a:t>Water valve pictures </a:t>
            </a:r>
            <a:r>
              <a:rPr lang="en-US" altLang="zh-TW" sz="2400" dirty="0">
                <a:cs typeface="Times New Roman" panose="02020603050405020304" pitchFamily="18" charset="0"/>
                <a:hlinkClick r:id="rId2"/>
              </a:rPr>
              <a:t>https://zhuanlan.zhihu.com/p/213960356</a:t>
            </a:r>
            <a:endParaRPr lang="en-US" altLang="zh-TW" sz="2400" dirty="0">
              <a:cs typeface="Times New Roman" panose="02020603050405020304" pitchFamily="18" charset="0"/>
            </a:endParaRPr>
          </a:p>
          <a:p>
            <a:r>
              <a:rPr lang="en-US" altLang="en-US" sz="2400" dirty="0">
                <a:cs typeface="Times New Roman" panose="02020603050405020304" pitchFamily="18" charset="0"/>
              </a:rPr>
              <a:t>Gaussian</a:t>
            </a:r>
            <a:r>
              <a:rPr lang="en-US" altLang="zh-TW" sz="2400" dirty="0">
                <a:cs typeface="Times New Roman" panose="02020603050405020304" pitchFamily="18" charset="0"/>
              </a:rPr>
              <a:t> Blur pictures</a:t>
            </a:r>
            <a:r>
              <a:rPr lang="zh-TW" altLang="en-US" sz="2400" dirty="0"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cs typeface="Times New Roman" panose="02020603050405020304" pitchFamily="18" charset="0"/>
                <a:hlinkClick r:id="rId3"/>
              </a:rPr>
              <a:t>https://blog.csdn.net/chentravelling/article/details/48985561</a:t>
            </a:r>
            <a:endParaRPr lang="en-US" altLang="zh-TW" sz="2400" dirty="0">
              <a:cs typeface="Times New Roman" panose="02020603050405020304" pitchFamily="18" charset="0"/>
            </a:endParaRPr>
          </a:p>
          <a:p>
            <a:r>
              <a:rPr lang="en-US" altLang="zh-TW" sz="2400" dirty="0">
                <a:cs typeface="Times New Roman" panose="02020603050405020304" pitchFamily="18" charset="0"/>
              </a:rPr>
              <a:t>Erode</a:t>
            </a:r>
            <a:r>
              <a:rPr lang="zh-TW" altLang="en-US" sz="2400" dirty="0"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cs typeface="Times New Roman" panose="02020603050405020304" pitchFamily="18" charset="0"/>
              </a:rPr>
              <a:t>Dilate</a:t>
            </a:r>
            <a:r>
              <a:rPr lang="zh-TW" altLang="en-US" sz="2400" dirty="0"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cs typeface="Times New Roman" panose="02020603050405020304" pitchFamily="18" charset="0"/>
              </a:rPr>
              <a:t>pictures</a:t>
            </a:r>
            <a:r>
              <a:rPr lang="zh-TW" altLang="en-US" sz="2400" dirty="0"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cs typeface="Times New Roman" panose="02020603050405020304" pitchFamily="18" charset="0"/>
                <a:hlinkClick r:id="rId4"/>
              </a:rPr>
              <a:t>https://theailearner.com/category/image-processing/page/5/</a:t>
            </a:r>
            <a:endParaRPr lang="en-US" altLang="zh-TW" sz="2400" dirty="0">
              <a:cs typeface="Times New Roman" panose="02020603050405020304" pitchFamily="18" charset="0"/>
            </a:endParaRPr>
          </a:p>
          <a:p>
            <a:r>
              <a:rPr lang="en-US" altLang="zh-TW" sz="2400" dirty="0">
                <a:cs typeface="Times New Roman" panose="02020603050405020304" pitchFamily="18" charset="0"/>
              </a:rPr>
              <a:t>Histogram normalization</a:t>
            </a:r>
            <a:r>
              <a:rPr lang="zh-TW" altLang="en-US" sz="2400" dirty="0"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cs typeface="Times New Roman" panose="02020603050405020304" pitchFamily="18" charset="0"/>
              </a:rPr>
              <a:t>pictures </a:t>
            </a:r>
            <a:r>
              <a:rPr lang="en-US" altLang="zh-TW" sz="2400" dirty="0">
                <a:cs typeface="Times New Roman" panose="02020603050405020304" pitchFamily="18" charset="0"/>
                <a:hlinkClick r:id="rId5"/>
              </a:rPr>
              <a:t>https://blog.csdn.net/Vermont_/article/details/108360007</a:t>
            </a:r>
            <a:endParaRPr lang="en-US" altLang="zh-TW" sz="2400" dirty="0">
              <a:cs typeface="Times New Roman" panose="02020603050405020304" pitchFamily="18" charset="0"/>
            </a:endParaRPr>
          </a:p>
          <a:p>
            <a:r>
              <a:rPr lang="en-US" altLang="zh-TW" sz="2400" dirty="0">
                <a:cs typeface="Times New Roman" panose="02020603050405020304" pitchFamily="18" charset="0"/>
              </a:rPr>
              <a:t>Convex hull pictures </a:t>
            </a:r>
            <a:r>
              <a:rPr lang="en-US" altLang="zh-TW" sz="2400" dirty="0">
                <a:cs typeface="Times New Roman" panose="02020603050405020304" pitchFamily="18" charset="0"/>
                <a:hlinkClick r:id="rId6"/>
              </a:rPr>
              <a:t>https://www.cnblogs.com/jclian91/p/9728488.html</a:t>
            </a:r>
            <a:endParaRPr lang="en-US" altLang="zh-TW" sz="2400" dirty="0">
              <a:cs typeface="Times New Roman" panose="02020603050405020304" pitchFamily="18" charset="0"/>
            </a:endParaRPr>
          </a:p>
          <a:p>
            <a:r>
              <a:rPr lang="en-US" altLang="zh-TW" sz="2400" dirty="0" err="1">
                <a:cs typeface="Times New Roman" panose="02020603050405020304" pitchFamily="18" charset="0"/>
              </a:rPr>
              <a:t>Anomalib</a:t>
            </a:r>
            <a:r>
              <a:rPr lang="en-US" altLang="zh-TW" sz="2400" dirty="0"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cs typeface="Times New Roman" panose="02020603050405020304" pitchFamily="18" charset="0"/>
                <a:hlinkClick r:id="rId7"/>
              </a:rPr>
              <a:t>https://github.com/openvinotoolkit/anomalib</a:t>
            </a:r>
            <a:r>
              <a:rPr lang="en-US" altLang="zh-TW" sz="2400" dirty="0"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cs typeface="Times New Roman" panose="02020603050405020304" pitchFamily="18" charset="0"/>
                <a:hlinkClick r:id="rId8"/>
              </a:rPr>
              <a:t>https://arxiv.org/pdf/2202.08341v1.pdf</a:t>
            </a:r>
            <a:endParaRPr lang="en-US" altLang="zh-TW" sz="2400" dirty="0">
              <a:cs typeface="Times New Roman" panose="02020603050405020304" pitchFamily="18" charset="0"/>
            </a:endParaRPr>
          </a:p>
          <a:p>
            <a:r>
              <a:rPr lang="en-US" altLang="zh-TW" sz="2400" dirty="0" err="1"/>
              <a:t>PaDiM</a:t>
            </a:r>
            <a:r>
              <a:rPr lang="en-US" altLang="zh-TW" sz="2400" dirty="0"/>
              <a:t> </a:t>
            </a:r>
            <a:r>
              <a:rPr lang="en-US" altLang="zh-TW" sz="2400" dirty="0">
                <a:hlinkClick r:id="rId9"/>
              </a:rPr>
              <a:t>https://arxiv.org/pdf/2011.08785.pdf</a:t>
            </a:r>
            <a:endParaRPr lang="en-US" altLang="zh-TW" sz="2400" dirty="0"/>
          </a:p>
          <a:p>
            <a:r>
              <a:rPr lang="en-US" altLang="zh-TW" sz="2400" dirty="0">
                <a:cs typeface="Times New Roman" panose="02020603050405020304" pitchFamily="18" charset="0"/>
              </a:rPr>
              <a:t>HSV</a:t>
            </a:r>
            <a:r>
              <a:rPr lang="en-US" altLang="zh-TW" sz="1800" dirty="0">
                <a:cs typeface="Times New Roman" panose="02020603050405020304" pitchFamily="18" charset="0"/>
              </a:rPr>
              <a:t> </a:t>
            </a:r>
            <a:r>
              <a:rPr lang="en-US" altLang="zh-TW" sz="1900" dirty="0">
                <a:cs typeface="Times New Roman" panose="02020603050405020304" pitchFamily="18" charset="0"/>
                <a:hlinkClick r:id="rId10"/>
              </a:rPr>
              <a:t>https://zh.wikipedia.org/wiki/HSL%E5%92%8CHSV%E8%89%B2%E5%BD%A9%E7%A9%BA%E9%97%B4</a:t>
            </a:r>
            <a:endParaRPr lang="en-US" altLang="zh-TW" sz="1900" dirty="0">
              <a:cs typeface="Times New Roman" panose="02020603050405020304" pitchFamily="18" charset="0"/>
            </a:endParaRPr>
          </a:p>
          <a:p>
            <a:r>
              <a:rPr lang="en-US" altLang="zh-TW" sz="2400" dirty="0">
                <a:cs typeface="Times New Roman" panose="02020603050405020304" pitchFamily="18" charset="0"/>
              </a:rPr>
              <a:t>Resnet </a:t>
            </a:r>
            <a:r>
              <a:rPr lang="en-US" altLang="zh-TW" sz="2400" dirty="0">
                <a:cs typeface="Times New Roman" panose="02020603050405020304" pitchFamily="18" charset="0"/>
                <a:hlinkClick r:id="rId11"/>
              </a:rPr>
              <a:t>https://arxiv.org/pdf/1512.03385v1.pdf</a:t>
            </a:r>
            <a:r>
              <a:rPr lang="en-US" altLang="zh-TW" sz="2400" dirty="0"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cs typeface="Times New Roman" panose="02020603050405020304" pitchFamily="18" charset="0"/>
                <a:hlinkClick r:id="rId12"/>
              </a:rPr>
              <a:t>https://blog.csdn.net/weixin_36979214/article/details/108879684?ops_request_misc=%257B%2522request%255Fid%2522%253A%2522162374909216780265420718%2522%252C%2522scm%2522%253A%252220140713.130102334..%2522%257D&amp;request_id=162374909216780265420718&amp;biz_id=0&amp;utm_medium=distribute.pc_search_result.none-task-blog-2~all~sobaiduend~default-1-108879684.first_rank_v2_pc_rank_v29&amp;utm_term=pytorch+resnet18&amp;spm=1018.2226.3001.4187</a:t>
            </a:r>
            <a:endParaRPr lang="en-US" altLang="zh-TW" sz="1800" dirty="0">
              <a:cs typeface="Times New Roman" panose="02020603050405020304" pitchFamily="18" charset="0"/>
            </a:endParaRPr>
          </a:p>
          <a:p>
            <a:r>
              <a:rPr lang="en-US" altLang="zh-TW" sz="2400" dirty="0">
                <a:cs typeface="Times New Roman" panose="02020603050405020304" pitchFamily="18" charset="0"/>
              </a:rPr>
              <a:t>YOLO </a:t>
            </a:r>
            <a:r>
              <a:rPr lang="en-US" altLang="zh-TW" sz="2400" dirty="0">
                <a:cs typeface="Times New Roman" panose="02020603050405020304" pitchFamily="18" charset="0"/>
                <a:hlinkClick r:id="rId13"/>
              </a:rPr>
              <a:t>https://arxiv.org/pdf/1506.02640.pdf</a:t>
            </a:r>
            <a:r>
              <a:rPr lang="en-US" altLang="zh-TW" sz="2400" dirty="0">
                <a:cs typeface="Times New Roman" panose="02020603050405020304" pitchFamily="18" charset="0"/>
              </a:rPr>
              <a:t>  </a:t>
            </a:r>
            <a:r>
              <a:rPr lang="en-US" altLang="zh-TW" sz="2400" dirty="0">
                <a:cs typeface="Times New Roman" panose="02020603050405020304" pitchFamily="18" charset="0"/>
                <a:hlinkClick r:id="rId14"/>
              </a:rPr>
              <a:t>https://github.com/ultralytics/yolov5</a:t>
            </a:r>
            <a:endParaRPr lang="en-US" altLang="zh-TW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828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 descr="一張含有 室內, 水槽, 髒 的圖片&#10;&#10;自動產生的描述">
            <a:extLst>
              <a:ext uri="{FF2B5EF4-FFF2-40B4-BE49-F238E27FC236}">
                <a16:creationId xmlns:a16="http://schemas.microsoft.com/office/drawing/2014/main" id="{568CA8B8-A63F-9560-7942-1A9F0E19E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705" y="1508384"/>
            <a:ext cx="6984590" cy="5238443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3AB6696-806E-8D52-D3C7-7FF6D767E580}"/>
              </a:ext>
            </a:extLst>
          </p:cNvPr>
          <p:cNvSpPr txBox="1"/>
          <p:nvPr/>
        </p:nvSpPr>
        <p:spPr>
          <a:xfrm>
            <a:off x="4328719" y="4479721"/>
            <a:ext cx="1258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side for back part</a:t>
            </a:r>
            <a:endParaRPr lang="zh-TW" alt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98A0C5A-1B89-B774-4AE0-706EBFBCC312}"/>
              </a:ext>
            </a:extLst>
          </p:cNvPr>
          <p:cNvSpPr txBox="1"/>
          <p:nvPr/>
        </p:nvSpPr>
        <p:spPr>
          <a:xfrm>
            <a:off x="5697522" y="3633982"/>
            <a:ext cx="1258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side for front part</a:t>
            </a:r>
            <a:endParaRPr lang="zh-TW" alt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00581F6-6CB2-E25A-FACE-72A012905D26}"/>
              </a:ext>
            </a:extLst>
          </p:cNvPr>
          <p:cNvSpPr txBox="1"/>
          <p:nvPr/>
        </p:nvSpPr>
        <p:spPr>
          <a:xfrm>
            <a:off x="7695501" y="4049480"/>
            <a:ext cx="508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 </a:t>
            </a:r>
            <a:endParaRPr lang="zh-TW" alt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1C94076-CA43-580C-7CE2-DB392088492A}"/>
              </a:ext>
            </a:extLst>
          </p:cNvPr>
          <p:cNvSpPr txBox="1"/>
          <p:nvPr/>
        </p:nvSpPr>
        <p:spPr>
          <a:xfrm>
            <a:off x="8493853" y="4479721"/>
            <a:ext cx="508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endParaRPr lang="zh-TW" alt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3F7FFF2-12C4-9E7B-274A-F434119B9AE4}"/>
              </a:ext>
            </a:extLst>
          </p:cNvPr>
          <p:cNvSpPr txBox="1"/>
          <p:nvPr/>
        </p:nvSpPr>
        <p:spPr>
          <a:xfrm>
            <a:off x="7984921" y="6323598"/>
            <a:ext cx="764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NULL </a:t>
            </a:r>
            <a:endParaRPr lang="zh-TW" alt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標題 15">
            <a:extLst>
              <a:ext uri="{FF2B5EF4-FFF2-40B4-BE49-F238E27FC236}">
                <a16:creationId xmlns:a16="http://schemas.microsoft.com/office/drawing/2014/main" id="{BF8D3B2F-E6FD-A73B-DE04-E0A029439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  </a:t>
            </a:r>
            <a:endParaRPr lang="zh-TW" altLang="en-US" dirty="0"/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id="{0CA8C69A-7EF1-D125-2F17-FFE17284BE1D}"/>
              </a:ext>
            </a:extLst>
          </p:cNvPr>
          <p:cNvSpPr txBox="1">
            <a:spLocks/>
          </p:cNvSpPr>
          <p:nvPr/>
        </p:nvSpPr>
        <p:spPr>
          <a:xfrm>
            <a:off x="982211" y="280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+mj-cs"/>
              </a:defRPr>
            </a:lvl1pPr>
          </a:lstStyle>
          <a:p>
            <a:r>
              <a:rPr lang="en-US" altLang="zh-TW" sz="6000" dirty="0"/>
              <a:t>Environment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71654165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A6FA0C-4A81-A04B-3CD9-156FA9E47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References</a:t>
            </a:r>
            <a:endParaRPr lang="zh-TW" altLang="en-US" sz="6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EAB71A-6FDD-A92C-C1F3-5E99EBE79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543" y="1610472"/>
            <a:ext cx="11620500" cy="4996516"/>
          </a:xfrm>
        </p:spPr>
        <p:txBody>
          <a:bodyPr>
            <a:noAutofit/>
          </a:bodyPr>
          <a:lstStyle/>
          <a:p>
            <a:pPr lvl="0"/>
            <a:r>
              <a:rPr lang="en-US" altLang="zh-TW" sz="1500" dirty="0">
                <a:cs typeface="Times New Roman" panose="02020603050405020304" pitchFamily="18" charset="0"/>
              </a:rPr>
              <a:t>S. </a:t>
            </a:r>
            <a:r>
              <a:rPr lang="en-US" altLang="zh-TW" sz="1500" dirty="0" err="1">
                <a:cs typeface="Times New Roman" panose="02020603050405020304" pitchFamily="18" charset="0"/>
              </a:rPr>
              <a:t>Akcay</a:t>
            </a:r>
            <a:r>
              <a:rPr lang="en-US" altLang="zh-TW" sz="1500" dirty="0">
                <a:cs typeface="Times New Roman" panose="02020603050405020304" pitchFamily="18" charset="0"/>
              </a:rPr>
              <a:t>, D. </a:t>
            </a:r>
            <a:r>
              <a:rPr lang="en-US" altLang="zh-TW" sz="1500" dirty="0" err="1">
                <a:cs typeface="Times New Roman" panose="02020603050405020304" pitchFamily="18" charset="0"/>
              </a:rPr>
              <a:t>Ameln</a:t>
            </a:r>
            <a:r>
              <a:rPr lang="en-US" altLang="zh-TW" sz="1500" dirty="0">
                <a:cs typeface="Times New Roman" panose="02020603050405020304" pitchFamily="18" charset="0"/>
              </a:rPr>
              <a:t>, A. Vaidya, B. Lakshmanan, N. Ahuja, and U. </a:t>
            </a:r>
            <a:r>
              <a:rPr lang="en-US" altLang="zh-TW" sz="1500" dirty="0" err="1">
                <a:cs typeface="Times New Roman" panose="02020603050405020304" pitchFamily="18" charset="0"/>
              </a:rPr>
              <a:t>Genc</a:t>
            </a:r>
            <a:r>
              <a:rPr lang="en-US" altLang="zh-TW" sz="1500" dirty="0">
                <a:cs typeface="Times New Roman" panose="02020603050405020304" pitchFamily="18" charset="0"/>
              </a:rPr>
              <a:t>, </a:t>
            </a:r>
            <a:r>
              <a:rPr lang="zh-TW" altLang="zh-TW" sz="1500" dirty="0">
                <a:cs typeface="Times New Roman" panose="02020603050405020304" pitchFamily="18" charset="0"/>
              </a:rPr>
              <a:t>“</a:t>
            </a:r>
            <a:r>
              <a:rPr lang="en-US" altLang="zh-TW" sz="1500" dirty="0" err="1">
                <a:cs typeface="Times New Roman" panose="02020603050405020304" pitchFamily="18" charset="0"/>
              </a:rPr>
              <a:t>Anomalib</a:t>
            </a:r>
            <a:r>
              <a:rPr lang="en-US" altLang="zh-TW" sz="1500" dirty="0">
                <a:cs typeface="Times New Roman" panose="02020603050405020304" pitchFamily="18" charset="0"/>
              </a:rPr>
              <a:t>: A Deep Learning Library for Anomaly Detection,</a:t>
            </a:r>
            <a:r>
              <a:rPr lang="zh-TW" altLang="zh-TW" sz="1500" dirty="0">
                <a:cs typeface="Times New Roman" panose="02020603050405020304" pitchFamily="18" charset="0"/>
              </a:rPr>
              <a:t>” </a:t>
            </a:r>
            <a:r>
              <a:rPr lang="en-US" altLang="zh-TW" sz="1500" i="1" dirty="0">
                <a:cs typeface="Times New Roman" panose="02020603050405020304" pitchFamily="18" charset="0"/>
              </a:rPr>
              <a:t>Proceedings of IEEE International Conference on Image Processing, </a:t>
            </a:r>
            <a:r>
              <a:rPr lang="en-US" altLang="zh-TW" sz="1500" dirty="0">
                <a:cs typeface="Times New Roman" panose="02020603050405020304" pitchFamily="18" charset="0"/>
              </a:rPr>
              <a:t>Bordeaux, France, pp. 1706 - 1710, 2022.</a:t>
            </a:r>
            <a:endParaRPr lang="zh-TW" altLang="zh-TW" sz="1500" dirty="0">
              <a:cs typeface="Times New Roman" panose="02020603050405020304" pitchFamily="18" charset="0"/>
            </a:endParaRPr>
          </a:p>
          <a:p>
            <a:pPr lvl="0"/>
            <a:r>
              <a:rPr lang="en-US" altLang="zh-TW" sz="1500" dirty="0">
                <a:cs typeface="Times New Roman" panose="02020603050405020304" pitchFamily="18" charset="0"/>
              </a:rPr>
              <a:t>Z. Chen, X. Huang, "End-to-End Learning for Lane Keeping of Self-Driving Cars," </a:t>
            </a:r>
            <a:r>
              <a:rPr lang="en-US" altLang="zh-TW" sz="1500" i="1" dirty="0">
                <a:cs typeface="Times New Roman" panose="02020603050405020304" pitchFamily="18" charset="0"/>
              </a:rPr>
              <a:t>Proceedings of IEEE Intelligent Vehicles Symposium, </a:t>
            </a:r>
            <a:r>
              <a:rPr lang="en-US" altLang="zh-TW" sz="1500" dirty="0">
                <a:cs typeface="Times New Roman" panose="02020603050405020304" pitchFamily="18" charset="0"/>
              </a:rPr>
              <a:t>vol. 4, pp. 1856-1860, 2017.</a:t>
            </a:r>
            <a:endParaRPr lang="zh-TW" altLang="zh-TW" sz="1500" dirty="0">
              <a:cs typeface="Times New Roman" panose="02020603050405020304" pitchFamily="18" charset="0"/>
            </a:endParaRPr>
          </a:p>
          <a:p>
            <a:pPr lvl="0"/>
            <a:r>
              <a:rPr lang="en-US" altLang="zh-TW" sz="1500" dirty="0">
                <a:cs typeface="Times New Roman" panose="02020603050405020304" pitchFamily="18" charset="0"/>
              </a:rPr>
              <a:t>T. </a:t>
            </a:r>
            <a:r>
              <a:rPr lang="en-US" altLang="zh-TW" sz="1500" dirty="0" err="1">
                <a:cs typeface="Times New Roman" panose="02020603050405020304" pitchFamily="18" charset="0"/>
              </a:rPr>
              <a:t>Defard</a:t>
            </a:r>
            <a:r>
              <a:rPr lang="en-US" altLang="zh-TW" sz="1500" dirty="0">
                <a:cs typeface="Times New Roman" panose="02020603050405020304" pitchFamily="18" charset="0"/>
              </a:rPr>
              <a:t>, A. </a:t>
            </a:r>
            <a:r>
              <a:rPr lang="en-US" altLang="zh-TW" sz="1500" dirty="0" err="1">
                <a:cs typeface="Times New Roman" panose="02020603050405020304" pitchFamily="18" charset="0"/>
              </a:rPr>
              <a:t>Setkov</a:t>
            </a:r>
            <a:r>
              <a:rPr lang="en-US" altLang="zh-TW" sz="1500" dirty="0">
                <a:cs typeface="Times New Roman" panose="02020603050405020304" pitchFamily="18" charset="0"/>
              </a:rPr>
              <a:t>, A. Loesch, and R. </a:t>
            </a:r>
            <a:r>
              <a:rPr lang="en-US" altLang="zh-TW" sz="1500" dirty="0" err="1">
                <a:cs typeface="Times New Roman" panose="02020603050405020304" pitchFamily="18" charset="0"/>
              </a:rPr>
              <a:t>Audigier</a:t>
            </a:r>
            <a:r>
              <a:rPr lang="en-US" altLang="zh-TW" sz="1500" dirty="0">
                <a:cs typeface="Times New Roman" panose="02020603050405020304" pitchFamily="18" charset="0"/>
              </a:rPr>
              <a:t>, "</a:t>
            </a:r>
            <a:r>
              <a:rPr lang="en-US" altLang="zh-TW" sz="1500" dirty="0" err="1">
                <a:cs typeface="Times New Roman" panose="02020603050405020304" pitchFamily="18" charset="0"/>
              </a:rPr>
              <a:t>PaDiM</a:t>
            </a:r>
            <a:r>
              <a:rPr lang="en-US" altLang="zh-TW" sz="1500" dirty="0">
                <a:cs typeface="Times New Roman" panose="02020603050405020304" pitchFamily="18" charset="0"/>
              </a:rPr>
              <a:t>: a Patch Distribution Modeling Framework for Anomaly Detection and Localization," </a:t>
            </a:r>
            <a:r>
              <a:rPr lang="en-US" altLang="zh-TW" sz="1500" i="1" dirty="0">
                <a:cs typeface="Times New Roman" panose="02020603050405020304" pitchFamily="18" charset="0"/>
              </a:rPr>
              <a:t>Proceedings of International Conference on Pattern Recognition, International Workshops and Challenges, </a:t>
            </a:r>
            <a:r>
              <a:rPr lang="en-US" altLang="zh-TW" sz="1500" dirty="0">
                <a:cs typeface="Times New Roman" panose="02020603050405020304" pitchFamily="18" charset="0"/>
              </a:rPr>
              <a:t>Virtual, vol. 12664, pp. 475-489, 2021.</a:t>
            </a:r>
            <a:endParaRPr lang="zh-TW" altLang="zh-TW" sz="1500" dirty="0">
              <a:cs typeface="Times New Roman" panose="02020603050405020304" pitchFamily="18" charset="0"/>
            </a:endParaRPr>
          </a:p>
          <a:p>
            <a:pPr lvl="0"/>
            <a:r>
              <a:rPr lang="en-US" altLang="zh-TW" sz="1500" dirty="0">
                <a:cs typeface="Times New Roman" panose="02020603050405020304" pitchFamily="18" charset="0"/>
              </a:rPr>
              <a:t>A. Dogra and A. Dogra, "Performance Comparison of Gaussian and Elliptic High Pass Filter," </a:t>
            </a:r>
            <a:r>
              <a:rPr lang="en-US" altLang="zh-TW" sz="1500" i="1" dirty="0">
                <a:cs typeface="Times New Roman" panose="02020603050405020304" pitchFamily="18" charset="0"/>
              </a:rPr>
              <a:t>Proceedings of International Journal of Advanced Biological and Biomedical Research, </a:t>
            </a:r>
            <a:r>
              <a:rPr lang="en-US" altLang="zh-TW" sz="1500" dirty="0">
                <a:cs typeface="Times New Roman" panose="02020603050405020304" pitchFamily="18" charset="0"/>
              </a:rPr>
              <a:t>vol. 3, no. 1, pp. 93-96, 2014.</a:t>
            </a:r>
            <a:endParaRPr lang="zh-TW" altLang="zh-TW" sz="1500" dirty="0">
              <a:cs typeface="Times New Roman" panose="02020603050405020304" pitchFamily="18" charset="0"/>
            </a:endParaRPr>
          </a:p>
          <a:p>
            <a:pPr lvl="0"/>
            <a:r>
              <a:rPr lang="en-US" altLang="zh-TW" sz="1500" dirty="0">
                <a:cs typeface="Times New Roman" panose="02020603050405020304" pitchFamily="18" charset="0"/>
              </a:rPr>
              <a:t>D. Eberly, "Minimum-Area Rectangle Containing a Set of Points," </a:t>
            </a:r>
            <a:r>
              <a:rPr lang="en-US" altLang="zh-TW" sz="1500" dirty="0">
                <a:cs typeface="Times New Roman" panose="02020603050405020304" pitchFamily="18" charset="0"/>
                <a:hlinkClick r:id="rId2"/>
              </a:rPr>
              <a:t>https://www.geometrictools.com/Documentation/MinimumAreaRectangle.pdf</a:t>
            </a:r>
            <a:r>
              <a:rPr lang="en-US" altLang="zh-TW" sz="1500" dirty="0">
                <a:cs typeface="Times New Roman" panose="02020603050405020304" pitchFamily="18" charset="0"/>
              </a:rPr>
              <a:t>, 2023.</a:t>
            </a:r>
            <a:endParaRPr lang="zh-TW" altLang="zh-TW" sz="1500" dirty="0">
              <a:cs typeface="Times New Roman" panose="02020603050405020304" pitchFamily="18" charset="0"/>
            </a:endParaRPr>
          </a:p>
          <a:p>
            <a:pPr lvl="0"/>
            <a:r>
              <a:rPr lang="en-US" altLang="zh-TW" sz="1500" dirty="0">
                <a:cs typeface="Times New Roman" panose="02020603050405020304" pitchFamily="18" charset="0"/>
              </a:rPr>
              <a:t>K. Erickson, "Programmable Logic Controllers," </a:t>
            </a:r>
            <a:r>
              <a:rPr lang="en-US" altLang="zh-TW" sz="1500" i="1" dirty="0">
                <a:cs typeface="Times New Roman" panose="02020603050405020304" pitchFamily="18" charset="0"/>
              </a:rPr>
              <a:t>Proceedings of IEEE Potentials, </a:t>
            </a:r>
            <a:r>
              <a:rPr lang="en-US" altLang="zh-TW" sz="1500" dirty="0">
                <a:cs typeface="Times New Roman" panose="02020603050405020304" pitchFamily="18" charset="0"/>
              </a:rPr>
              <a:t>vol. 15, no. 1, pp. 14 - 17, 1996.</a:t>
            </a:r>
            <a:endParaRPr lang="zh-TW" altLang="zh-TW" sz="1500" dirty="0">
              <a:cs typeface="Times New Roman" panose="02020603050405020304" pitchFamily="18" charset="0"/>
            </a:endParaRPr>
          </a:p>
          <a:p>
            <a:pPr lvl="0"/>
            <a:r>
              <a:rPr lang="en-US" altLang="zh-TW" sz="1500" dirty="0">
                <a:cs typeface="Times New Roman" panose="02020603050405020304" pitchFamily="18" charset="0"/>
              </a:rPr>
              <a:t>R. </a:t>
            </a:r>
            <a:r>
              <a:rPr lang="en-US" altLang="zh-TW" sz="1500" dirty="0" err="1">
                <a:cs typeface="Times New Roman" panose="02020603050405020304" pitchFamily="18" charset="0"/>
              </a:rPr>
              <a:t>Girshick</a:t>
            </a:r>
            <a:r>
              <a:rPr lang="en-US" altLang="zh-TW" sz="1500" dirty="0">
                <a:cs typeface="Times New Roman" panose="02020603050405020304" pitchFamily="18" charset="0"/>
              </a:rPr>
              <a:t>, J. Donahue, T. Darrell, and J. Malik, "Region-Based Convolutional Networks for Accurate Object Detection and Segmentation," </a:t>
            </a:r>
            <a:r>
              <a:rPr lang="en-US" altLang="zh-TW" sz="1500" i="1" dirty="0">
                <a:cs typeface="Times New Roman" panose="02020603050405020304" pitchFamily="18" charset="0"/>
              </a:rPr>
              <a:t>Proceedings of IEEE Transactions on Pattern Analysis and Machine Intelligence, </a:t>
            </a:r>
            <a:r>
              <a:rPr lang="en-US" altLang="zh-TW" sz="1500" dirty="0">
                <a:cs typeface="Times New Roman" panose="02020603050405020304" pitchFamily="18" charset="0"/>
              </a:rPr>
              <a:t>vol. 38, no. 1, pp. 142-158, 2016.</a:t>
            </a:r>
            <a:endParaRPr lang="zh-TW" altLang="zh-TW" sz="1500" dirty="0">
              <a:cs typeface="Times New Roman" panose="02020603050405020304" pitchFamily="18" charset="0"/>
            </a:endParaRPr>
          </a:p>
          <a:p>
            <a:pPr lvl="0"/>
            <a:r>
              <a:rPr lang="en-US" altLang="zh-TW" sz="1500" dirty="0">
                <a:cs typeface="Times New Roman" panose="02020603050405020304" pitchFamily="18" charset="0"/>
              </a:rPr>
              <a:t>D. </a:t>
            </a:r>
            <a:r>
              <a:rPr lang="en-US" altLang="zh-TW" sz="1500" dirty="0" err="1">
                <a:cs typeface="Times New Roman" panose="02020603050405020304" pitchFamily="18" charset="0"/>
              </a:rPr>
              <a:t>Gudovskiy</a:t>
            </a:r>
            <a:r>
              <a:rPr lang="en-US" altLang="zh-TW" sz="1500" dirty="0">
                <a:cs typeface="Times New Roman" panose="02020603050405020304" pitchFamily="18" charset="0"/>
              </a:rPr>
              <a:t>, S. Ishizaka, and K. </a:t>
            </a:r>
            <a:r>
              <a:rPr lang="en-US" altLang="zh-TW" sz="1500" dirty="0" err="1">
                <a:cs typeface="Times New Roman" panose="02020603050405020304" pitchFamily="18" charset="0"/>
              </a:rPr>
              <a:t>Kozuka</a:t>
            </a:r>
            <a:r>
              <a:rPr lang="en-US" altLang="zh-TW" sz="1500" dirty="0">
                <a:cs typeface="Times New Roman" panose="02020603050405020304" pitchFamily="18" charset="0"/>
              </a:rPr>
              <a:t>, "CFLOW-AD: Real-Time Unsupervised Anomaly Detection with Localization via Conditional Normalizing Flows," </a:t>
            </a:r>
            <a:r>
              <a:rPr lang="en-US" altLang="zh-TW" sz="1500" i="1" dirty="0">
                <a:cs typeface="Times New Roman" panose="02020603050405020304" pitchFamily="18" charset="0"/>
              </a:rPr>
              <a:t>Proceedings of IEEE/CVF Winter Conference on Applications of Computer Vision, </a:t>
            </a:r>
            <a:r>
              <a:rPr lang="en-US" altLang="zh-TW" sz="1500" dirty="0">
                <a:cs typeface="Times New Roman" panose="02020603050405020304" pitchFamily="18" charset="0"/>
              </a:rPr>
              <a:t>Waikoloa, HI, pp. 1819 - 1828, 2022.</a:t>
            </a:r>
            <a:endParaRPr lang="zh-TW" altLang="zh-TW" sz="1500" dirty="0">
              <a:cs typeface="Times New Roman" panose="02020603050405020304" pitchFamily="18" charset="0"/>
            </a:endParaRPr>
          </a:p>
          <a:p>
            <a:pPr lvl="0"/>
            <a:r>
              <a:rPr lang="en-US" altLang="zh-TW" sz="1500" dirty="0">
                <a:cs typeface="Times New Roman" panose="02020603050405020304" pitchFamily="18" charset="0"/>
              </a:rPr>
              <a:t>K. He, X. Zhang, S. Ren, and Jian Sun, "Deep Residual Learning for Image Recognition,"</a:t>
            </a:r>
            <a:r>
              <a:rPr lang="en-US" altLang="zh-TW" sz="1500" i="1" dirty="0">
                <a:cs typeface="Times New Roman" panose="02020603050405020304" pitchFamily="18" charset="0"/>
              </a:rPr>
              <a:t> Proceedings of</a:t>
            </a:r>
            <a:r>
              <a:rPr lang="en-US" altLang="zh-TW" sz="1500" dirty="0">
                <a:cs typeface="Times New Roman" panose="02020603050405020304" pitchFamily="18" charset="0"/>
              </a:rPr>
              <a:t> </a:t>
            </a:r>
            <a:r>
              <a:rPr lang="en-US" altLang="zh-TW" sz="1500" i="1" dirty="0">
                <a:cs typeface="Times New Roman" panose="02020603050405020304" pitchFamily="18" charset="0"/>
              </a:rPr>
              <a:t>IEEE Conference on Computer Vision and Pattern Recognition, </a:t>
            </a:r>
            <a:r>
              <a:rPr lang="en-US" altLang="zh-TW" sz="1500" dirty="0">
                <a:cs typeface="Times New Roman" panose="02020603050405020304" pitchFamily="18" charset="0"/>
              </a:rPr>
              <a:t>Las Vegas, NV, pp. 770-778, 2016.</a:t>
            </a:r>
            <a:endParaRPr lang="zh-TW" altLang="zh-TW" sz="1500" dirty="0">
              <a:cs typeface="Times New Roman" panose="02020603050405020304" pitchFamily="18" charset="0"/>
            </a:endParaRPr>
          </a:p>
          <a:p>
            <a:pPr lvl="0"/>
            <a:r>
              <a:rPr lang="en-US" altLang="zh-TW" sz="1500" dirty="0">
                <a:cs typeface="Times New Roman" panose="02020603050405020304" pitchFamily="18" charset="0"/>
              </a:rPr>
              <a:t>G. </a:t>
            </a:r>
            <a:r>
              <a:rPr lang="en-US" altLang="zh-TW" sz="1500" dirty="0" err="1">
                <a:cs typeface="Times New Roman" panose="02020603050405020304" pitchFamily="18" charset="0"/>
              </a:rPr>
              <a:t>Jocher</a:t>
            </a:r>
            <a:r>
              <a:rPr lang="en-US" altLang="zh-TW" sz="1500" dirty="0">
                <a:cs typeface="Times New Roman" panose="02020603050405020304" pitchFamily="18" charset="0"/>
              </a:rPr>
              <a:t>, "YOLOv5," </a:t>
            </a:r>
            <a:r>
              <a:rPr lang="en-US" altLang="zh-TW" sz="1500" dirty="0">
                <a:cs typeface="Times New Roman" panose="02020603050405020304" pitchFamily="18" charset="0"/>
                <a:hlinkClick r:id="rId3"/>
              </a:rPr>
              <a:t>https://github.com/ultralytics/yolov5</a:t>
            </a:r>
            <a:r>
              <a:rPr lang="en-US" altLang="zh-TW" sz="1500" dirty="0">
                <a:cs typeface="Times New Roman" panose="02020603050405020304" pitchFamily="18" charset="0"/>
              </a:rPr>
              <a:t>, 2023.</a:t>
            </a:r>
            <a:endParaRPr lang="zh-TW" altLang="zh-TW" sz="15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9133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A6FA0C-4A81-A04B-3CD9-156FA9E47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References</a:t>
            </a:r>
            <a:endParaRPr lang="zh-TW" altLang="en-US" sz="6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EAB71A-6FDD-A92C-C1F3-5E99EBE79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825625"/>
            <a:ext cx="11620500" cy="466725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altLang="zh-TW" dirty="0"/>
              <a:t>Y. </a:t>
            </a:r>
            <a:r>
              <a:rPr lang="en-US" altLang="zh-TW" dirty="0" err="1"/>
              <a:t>Lecun</a:t>
            </a:r>
            <a:r>
              <a:rPr lang="en-US" altLang="zh-TW" dirty="0"/>
              <a:t>, L. </a:t>
            </a:r>
            <a:r>
              <a:rPr lang="en-US" altLang="zh-TW" dirty="0" err="1"/>
              <a:t>Bottou</a:t>
            </a:r>
            <a:r>
              <a:rPr lang="en-US" altLang="zh-TW" dirty="0"/>
              <a:t>, Y. </a:t>
            </a:r>
            <a:r>
              <a:rPr lang="en-US" altLang="zh-TW" dirty="0" err="1"/>
              <a:t>Bengio</a:t>
            </a:r>
            <a:r>
              <a:rPr lang="en-US" altLang="zh-TW" dirty="0"/>
              <a:t>, and P. Haffner, "Gradient-Based Learning Applied to Document Recognition," </a:t>
            </a:r>
            <a:r>
              <a:rPr lang="en-US" altLang="zh-TW" i="1" dirty="0"/>
              <a:t>Proceedings of the IEEE, </a:t>
            </a:r>
            <a:r>
              <a:rPr lang="en-US" altLang="zh-TW" dirty="0"/>
              <a:t>vol. 86, no. 11, pp. 2278 - 2324, 1998.</a:t>
            </a:r>
            <a:endParaRPr lang="zh-TW" altLang="zh-TW" dirty="0"/>
          </a:p>
          <a:p>
            <a:pPr lvl="0"/>
            <a:r>
              <a:rPr lang="en-US" altLang="zh-TW" dirty="0"/>
              <a:t>B. </a:t>
            </a:r>
            <a:r>
              <a:rPr lang="en-US" altLang="zh-TW" dirty="0" err="1"/>
              <a:t>Leibe</a:t>
            </a:r>
            <a:r>
              <a:rPr lang="en-US" altLang="zh-TW" dirty="0"/>
              <a:t>, A. </a:t>
            </a:r>
            <a:r>
              <a:rPr lang="en-US" altLang="zh-TW" dirty="0" err="1"/>
              <a:t>Leonardis</a:t>
            </a:r>
            <a:r>
              <a:rPr lang="en-US" altLang="zh-TW" dirty="0"/>
              <a:t>, and B. Schiele , "Robust Object Detection with Interleaved Categorization and Segmentation," </a:t>
            </a:r>
            <a:r>
              <a:rPr lang="en-US" altLang="zh-TW" i="1" dirty="0"/>
              <a:t>Proceedings of International Journal of Computer Vision, </a:t>
            </a:r>
            <a:r>
              <a:rPr lang="en-US" altLang="zh-TW" dirty="0"/>
              <a:t>vol. 77, no. 1, pp. 259-289, 2008.</a:t>
            </a:r>
            <a:endParaRPr lang="zh-TW" altLang="zh-TW" dirty="0"/>
          </a:p>
          <a:p>
            <a:pPr lvl="0"/>
            <a:r>
              <a:rPr lang="en-US" altLang="zh-TW" dirty="0"/>
              <a:t>Y. Q. Liu, X. Du, H. L. Shen, and S. J. Chen, "Estimating Generalized Gaussian Blur Kernels for Out-of-Focus Image Deblurring," </a:t>
            </a:r>
            <a:r>
              <a:rPr lang="en-US" altLang="zh-TW" i="1" dirty="0"/>
              <a:t>Proceedings of IEEE Transactions on Circuits and Systems for Video Technology, </a:t>
            </a:r>
            <a:r>
              <a:rPr lang="en-US" altLang="zh-TW" dirty="0"/>
              <a:t>vol. 31, no. 3, pp. 829-843, 2021.</a:t>
            </a:r>
            <a:endParaRPr lang="zh-TW" altLang="zh-TW" dirty="0"/>
          </a:p>
          <a:p>
            <a:pPr lvl="0"/>
            <a:r>
              <a:rPr lang="en-US" altLang="zh-TW" dirty="0"/>
              <a:t>L. G. </a:t>
            </a:r>
            <a:r>
              <a:rPr lang="en-US" altLang="zh-TW" dirty="0" err="1"/>
              <a:t>Nyul</a:t>
            </a:r>
            <a:r>
              <a:rPr lang="en-US" altLang="zh-TW" dirty="0"/>
              <a:t>, J. K. Udupa, and X. Zhang, "New Variants of a Method of MRI Scale Standardization,"</a:t>
            </a:r>
            <a:r>
              <a:rPr lang="en-US" altLang="zh-TW" i="1" dirty="0"/>
              <a:t> Proceedings of</a:t>
            </a:r>
            <a:r>
              <a:rPr lang="en-US" altLang="zh-TW" dirty="0"/>
              <a:t> </a:t>
            </a:r>
            <a:r>
              <a:rPr lang="en-US" altLang="zh-TW" i="1" dirty="0"/>
              <a:t>IEEE Transactions on Medical Imaging, </a:t>
            </a:r>
            <a:r>
              <a:rPr lang="en-US" altLang="zh-TW" dirty="0"/>
              <a:t>vol. 19, no. 2, pp. 143-150, 2000.</a:t>
            </a:r>
            <a:endParaRPr lang="zh-TW" altLang="zh-TW" dirty="0"/>
          </a:p>
          <a:p>
            <a:pPr lvl="0"/>
            <a:r>
              <a:rPr lang="en-US" altLang="zh-TW" dirty="0"/>
              <a:t>J. Redmon, S. </a:t>
            </a:r>
            <a:r>
              <a:rPr lang="en-US" altLang="zh-TW" dirty="0" err="1"/>
              <a:t>Divvala</a:t>
            </a:r>
            <a:r>
              <a:rPr lang="en-US" altLang="zh-TW" dirty="0"/>
              <a:t>, R. </a:t>
            </a:r>
            <a:r>
              <a:rPr lang="en-US" altLang="zh-TW" dirty="0" err="1"/>
              <a:t>Girshick</a:t>
            </a:r>
            <a:r>
              <a:rPr lang="en-US" altLang="zh-TW" dirty="0"/>
              <a:t>, and A. Farhadi, "You Only Look Once: Unified, Real-Time Object Detection," </a:t>
            </a:r>
            <a:r>
              <a:rPr lang="en-US" altLang="zh-TW" i="1" dirty="0"/>
              <a:t>Proceedings of IEEE Conference on Computer Vision and Pattern Recognition, </a:t>
            </a:r>
            <a:r>
              <a:rPr lang="en-US" altLang="zh-TW" dirty="0"/>
              <a:t>Las Vegas, NV,</a:t>
            </a:r>
            <a:r>
              <a:rPr lang="en-US" altLang="zh-TW" i="1" dirty="0"/>
              <a:t> </a:t>
            </a:r>
            <a:r>
              <a:rPr lang="en-US" altLang="zh-TW" dirty="0"/>
              <a:t>pp. 779-788, 2016.</a:t>
            </a:r>
            <a:endParaRPr lang="zh-TW" altLang="zh-TW" dirty="0"/>
          </a:p>
          <a:p>
            <a:pPr lvl="0"/>
            <a:r>
              <a:rPr lang="en-US" altLang="zh-TW" dirty="0"/>
              <a:t>K. Roth, L. </a:t>
            </a:r>
            <a:r>
              <a:rPr lang="en-US" altLang="zh-TW" dirty="0" err="1"/>
              <a:t>Pemula</a:t>
            </a:r>
            <a:r>
              <a:rPr lang="en-US" altLang="zh-TW" dirty="0"/>
              <a:t>, J. Zepeda, B. </a:t>
            </a:r>
            <a:r>
              <a:rPr lang="en-US" altLang="zh-TW" dirty="0" err="1"/>
              <a:t>Schölkopf</a:t>
            </a:r>
            <a:r>
              <a:rPr lang="en-US" altLang="zh-TW" dirty="0"/>
              <a:t>, T. </a:t>
            </a:r>
            <a:r>
              <a:rPr lang="en-US" altLang="zh-TW" dirty="0" err="1"/>
              <a:t>Brox</a:t>
            </a:r>
            <a:r>
              <a:rPr lang="en-US" altLang="zh-TW" dirty="0"/>
              <a:t>, and P. </a:t>
            </a:r>
            <a:r>
              <a:rPr lang="en-US" altLang="zh-TW" dirty="0" err="1"/>
              <a:t>Gehler</a:t>
            </a:r>
            <a:r>
              <a:rPr lang="en-US" altLang="zh-TW" dirty="0"/>
              <a:t>, "Towards Total Recall in Industrial Anomaly Detection,"</a:t>
            </a:r>
            <a:r>
              <a:rPr lang="en-US" altLang="zh-TW" i="1" dirty="0"/>
              <a:t> Proceedings of</a:t>
            </a:r>
            <a:r>
              <a:rPr lang="en-US" altLang="zh-TW" dirty="0"/>
              <a:t> </a:t>
            </a:r>
            <a:r>
              <a:rPr lang="en-US" altLang="zh-TW" i="1" dirty="0"/>
              <a:t>IEEE/CVF Conference on Computer Vision and Pattern Recognition, </a:t>
            </a:r>
            <a:r>
              <a:rPr lang="en-US" altLang="zh-TW" dirty="0"/>
              <a:t>New Orleans, LA, pp. 14298 - 14308, 2022.</a:t>
            </a:r>
            <a:endParaRPr lang="zh-TW" altLang="zh-TW" dirty="0"/>
          </a:p>
          <a:p>
            <a:pPr lvl="0"/>
            <a:r>
              <a:rPr lang="en-US" altLang="zh-TW" dirty="0"/>
              <a:t>O. </a:t>
            </a:r>
            <a:r>
              <a:rPr lang="en-US" altLang="zh-TW" dirty="0" err="1"/>
              <a:t>Russakovsky</a:t>
            </a:r>
            <a:r>
              <a:rPr lang="en-US" altLang="zh-TW" dirty="0"/>
              <a:t>, J. Deng, H. </a:t>
            </a:r>
            <a:r>
              <a:rPr lang="en-US" altLang="zh-TW" dirty="0" err="1"/>
              <a:t>Su</a:t>
            </a:r>
            <a:r>
              <a:rPr lang="en-US" altLang="zh-TW" dirty="0"/>
              <a:t>, J. Krause, S. Satheesh, S. Ma, Z. Huang, A. </a:t>
            </a:r>
            <a:r>
              <a:rPr lang="en-US" altLang="zh-TW" dirty="0" err="1"/>
              <a:t>Karpathy</a:t>
            </a:r>
            <a:r>
              <a:rPr lang="en-US" altLang="zh-TW" dirty="0"/>
              <a:t>, A. Khosla, M. Bernstein, A. C. Berg, and F. F. Li, "ImageNet Large Scale Visual Recognition Challenge,"</a:t>
            </a:r>
            <a:r>
              <a:rPr lang="en-US" altLang="zh-TW" i="1" dirty="0"/>
              <a:t> Proceedings of</a:t>
            </a:r>
            <a:r>
              <a:rPr lang="en-US" altLang="zh-TW" dirty="0"/>
              <a:t> </a:t>
            </a:r>
            <a:r>
              <a:rPr lang="en-US" altLang="zh-TW" i="1" dirty="0"/>
              <a:t>International Journal of Computer Vision, </a:t>
            </a:r>
            <a:r>
              <a:rPr lang="en-US" altLang="zh-TW" dirty="0"/>
              <a:t>vol. 115, p. 211–252, 2015.</a:t>
            </a:r>
            <a:endParaRPr lang="zh-TW" altLang="zh-TW" dirty="0"/>
          </a:p>
          <a:p>
            <a:pPr lvl="0"/>
            <a:r>
              <a:rPr lang="en-US" altLang="zh-TW" dirty="0"/>
              <a:t>P. K. Sahoo, S. </a:t>
            </a:r>
            <a:r>
              <a:rPr lang="en-US" altLang="zh-TW" dirty="0" err="1"/>
              <a:t>Soltani</a:t>
            </a:r>
            <a:r>
              <a:rPr lang="en-US" altLang="zh-TW" dirty="0"/>
              <a:t>, and A. K. C. Wong, "A Survey of Thresholding Techniques," </a:t>
            </a:r>
            <a:r>
              <a:rPr lang="en-US" altLang="zh-TW" i="1" dirty="0"/>
              <a:t>Proceedings of Computer Vision, Graphics, and Image Processing, </a:t>
            </a:r>
            <a:r>
              <a:rPr lang="en-US" altLang="zh-TW" dirty="0"/>
              <a:t>vol. 41, no. 2, pp. 233-260, 1988.</a:t>
            </a:r>
            <a:endParaRPr lang="zh-TW" altLang="zh-TW" dirty="0"/>
          </a:p>
          <a:p>
            <a:pPr lvl="0"/>
            <a:r>
              <a:rPr lang="en-US" altLang="zh-TW" dirty="0"/>
              <a:t>K. A. M. Said and A. B. </a:t>
            </a:r>
            <a:r>
              <a:rPr lang="en-US" altLang="zh-TW" dirty="0" err="1"/>
              <a:t>Jambek</a:t>
            </a:r>
            <a:r>
              <a:rPr lang="en-US" altLang="zh-TW" dirty="0"/>
              <a:t>, "Analysis of Image Processing Using Morphological Erosion and Dilation," </a:t>
            </a:r>
            <a:r>
              <a:rPr lang="en-US" altLang="zh-TW" i="1" dirty="0"/>
              <a:t>Proceedings of Journal of Physics: Conference Series, </a:t>
            </a:r>
            <a:r>
              <a:rPr lang="en-US" altLang="zh-TW" dirty="0"/>
              <a:t>vol. 2071, no. 1, pp. 1-6, 2021.</a:t>
            </a:r>
            <a:endParaRPr lang="zh-TW" altLang="zh-TW" dirty="0"/>
          </a:p>
          <a:p>
            <a:pPr lvl="0"/>
            <a:r>
              <a:rPr lang="en-US" altLang="zh-TW" dirty="0"/>
              <a:t>M. Sharif, "A New Approach to Compute Convex Hull,"</a:t>
            </a:r>
            <a:r>
              <a:rPr lang="en-US" altLang="zh-TW" i="1" dirty="0"/>
              <a:t> Proceedings of</a:t>
            </a:r>
            <a:r>
              <a:rPr lang="en-US" altLang="zh-TW" dirty="0"/>
              <a:t> </a:t>
            </a:r>
            <a:r>
              <a:rPr lang="en-US" altLang="zh-TW" i="1" dirty="0"/>
              <a:t>Innovative Systems Design and Engineering,</a:t>
            </a:r>
            <a:r>
              <a:rPr lang="en-US" altLang="zh-TW" dirty="0"/>
              <a:t> ISSN (Online) 2222-2871,</a:t>
            </a:r>
            <a:r>
              <a:rPr lang="en-US" altLang="zh-TW" i="1" dirty="0"/>
              <a:t> </a:t>
            </a:r>
            <a:r>
              <a:rPr lang="en-US" altLang="zh-TW" dirty="0"/>
              <a:t>vol. 2, no. 3, pp. 1-8, 2011.</a:t>
            </a:r>
            <a:endParaRPr lang="zh-TW" altLang="zh-TW" dirty="0"/>
          </a:p>
          <a:p>
            <a:endParaRPr lang="en-US" altLang="zh-TW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9325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A6FA0C-4A81-A04B-3CD9-156FA9E47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/>
              <a:t>References</a:t>
            </a:r>
            <a:endParaRPr lang="zh-TW" altLang="en-US" sz="6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EAB71A-6FDD-A92C-C1F3-5E99EBE79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825625"/>
            <a:ext cx="11620500" cy="4667250"/>
          </a:xfrm>
        </p:spPr>
        <p:txBody>
          <a:bodyPr>
            <a:normAutofit/>
          </a:bodyPr>
          <a:lstStyle/>
          <a:p>
            <a:pPr lvl="0"/>
            <a:r>
              <a:rPr lang="en-US" altLang="zh-TW" sz="2000" dirty="0"/>
              <a:t>D. Silver, A. Huang, C. J. Maddison,  A. </a:t>
            </a:r>
            <a:r>
              <a:rPr lang="en-US" altLang="zh-TW" sz="2000" dirty="0" err="1"/>
              <a:t>Guez</a:t>
            </a:r>
            <a:r>
              <a:rPr lang="en-US" altLang="zh-TW" sz="2000" dirty="0"/>
              <a:t>, L. </a:t>
            </a:r>
            <a:r>
              <a:rPr lang="en-US" altLang="zh-TW" sz="2000" dirty="0" err="1"/>
              <a:t>Sifre</a:t>
            </a:r>
            <a:r>
              <a:rPr lang="en-US" altLang="zh-TW" sz="2000" dirty="0"/>
              <a:t>, G. V. D. </a:t>
            </a:r>
            <a:r>
              <a:rPr lang="en-US" altLang="zh-TW" sz="2000" dirty="0" err="1"/>
              <a:t>Driessche</a:t>
            </a:r>
            <a:r>
              <a:rPr lang="en-US" altLang="zh-TW" sz="2000" dirty="0"/>
              <a:t>. J. </a:t>
            </a:r>
            <a:r>
              <a:rPr lang="en-US" altLang="zh-TW" sz="2000" dirty="0" err="1"/>
              <a:t>Schrittwieser</a:t>
            </a:r>
            <a:r>
              <a:rPr lang="en-US" altLang="zh-TW" sz="2000" dirty="0"/>
              <a:t>, I. </a:t>
            </a:r>
            <a:r>
              <a:rPr lang="en-US" altLang="zh-TW" sz="2000" dirty="0" err="1"/>
              <a:t>Antonoglou</a:t>
            </a:r>
            <a:r>
              <a:rPr lang="en-US" altLang="zh-TW" sz="2000" dirty="0"/>
              <a:t>, V. </a:t>
            </a:r>
            <a:r>
              <a:rPr lang="en-US" altLang="zh-TW" sz="2000" dirty="0" err="1"/>
              <a:t>Panneershelvam</a:t>
            </a:r>
            <a:r>
              <a:rPr lang="en-US" altLang="zh-TW" sz="2000" dirty="0"/>
              <a:t>, M. </a:t>
            </a:r>
            <a:r>
              <a:rPr lang="en-US" altLang="zh-TW" sz="2000" dirty="0" err="1"/>
              <a:t>Lanctot</a:t>
            </a:r>
            <a:r>
              <a:rPr lang="en-US" altLang="zh-TW" sz="2000" dirty="0"/>
              <a:t>, S. Dieleman, D. </a:t>
            </a:r>
            <a:r>
              <a:rPr lang="en-US" altLang="zh-TW" sz="2000" dirty="0" err="1"/>
              <a:t>Grewe</a:t>
            </a:r>
            <a:r>
              <a:rPr lang="en-US" altLang="zh-TW" sz="2000" dirty="0"/>
              <a:t>, J. </a:t>
            </a:r>
            <a:r>
              <a:rPr lang="en-US" altLang="zh-TW" sz="2000" dirty="0" err="1"/>
              <a:t>Nham</a:t>
            </a:r>
            <a:r>
              <a:rPr lang="en-US" altLang="zh-TW" sz="2000" dirty="0"/>
              <a:t>, N. </a:t>
            </a:r>
            <a:r>
              <a:rPr lang="en-US" altLang="zh-TW" sz="2000" dirty="0" err="1"/>
              <a:t>Kalchbrenner</a:t>
            </a:r>
            <a:r>
              <a:rPr lang="en-US" altLang="zh-TW" sz="2000" dirty="0"/>
              <a:t>, I. </a:t>
            </a:r>
            <a:r>
              <a:rPr lang="en-US" altLang="zh-TW" sz="2000" dirty="0" err="1"/>
              <a:t>Sutskever</a:t>
            </a:r>
            <a:r>
              <a:rPr lang="en-US" altLang="zh-TW" sz="2000" dirty="0"/>
              <a:t>, T. </a:t>
            </a:r>
            <a:r>
              <a:rPr lang="en-US" altLang="zh-TW" sz="2000" dirty="0" err="1"/>
              <a:t>Lillicrap</a:t>
            </a:r>
            <a:r>
              <a:rPr lang="en-US" altLang="zh-TW" sz="2000" dirty="0"/>
              <a:t>, M. Leach, K. </a:t>
            </a:r>
            <a:r>
              <a:rPr lang="en-US" altLang="zh-TW" sz="2000" dirty="0" err="1"/>
              <a:t>Kavukcuoglu</a:t>
            </a:r>
            <a:r>
              <a:rPr lang="en-US" altLang="zh-TW" sz="2000" dirty="0"/>
              <a:t>, T. Graepel, and D. Hassabis, "Mastering the Game of Go with Deep Neural Networks and Tree Search," </a:t>
            </a:r>
            <a:r>
              <a:rPr lang="en-US" altLang="zh-TW" sz="2000" i="1" dirty="0"/>
              <a:t>Proceedings of Nature, </a:t>
            </a:r>
            <a:r>
              <a:rPr lang="en-US" altLang="zh-TW" sz="2000" dirty="0"/>
              <a:t>vol. 529, pp. 484-503, 2016.</a:t>
            </a:r>
            <a:endParaRPr lang="zh-TW" altLang="zh-TW" sz="2000" dirty="0"/>
          </a:p>
          <a:p>
            <a:pPr lvl="0"/>
            <a:r>
              <a:rPr lang="en-US" altLang="zh-TW" sz="2000" dirty="0"/>
              <a:t>A. R. Smith, "Color Gamut Transform Pairs,"</a:t>
            </a:r>
            <a:r>
              <a:rPr lang="en-US" altLang="zh-TW" sz="2000" i="1" dirty="0"/>
              <a:t> Proceedings of</a:t>
            </a:r>
            <a:r>
              <a:rPr lang="en-US" altLang="zh-TW" sz="2000" dirty="0"/>
              <a:t> </a:t>
            </a:r>
            <a:r>
              <a:rPr lang="en-US" altLang="zh-TW" sz="2000" i="1" dirty="0"/>
              <a:t>ACM SIGGRAPH Computer Graphics, </a:t>
            </a:r>
            <a:r>
              <a:rPr lang="en-US" altLang="zh-TW" sz="2000" dirty="0"/>
              <a:t>vol. 12, no. 3, pp. 12-19, 1978.</a:t>
            </a:r>
            <a:endParaRPr lang="zh-TW" altLang="zh-TW" sz="2000" dirty="0"/>
          </a:p>
          <a:p>
            <a:pPr lvl="0"/>
            <a:r>
              <a:rPr lang="en-US" altLang="zh-TW" sz="2000" dirty="0"/>
              <a:t>A. M. Turing, "Computing Machinery and Intelligence," </a:t>
            </a:r>
            <a:r>
              <a:rPr lang="en-US" altLang="zh-TW" sz="2000" i="1" dirty="0"/>
              <a:t>Proceedings of Mind, </a:t>
            </a:r>
            <a:r>
              <a:rPr lang="en-US" altLang="zh-TW" sz="2000" dirty="0"/>
              <a:t>vol. 59, no. 236, pp. 433-460, 1950.</a:t>
            </a:r>
            <a:endParaRPr lang="zh-TW" altLang="zh-TW" sz="2000" dirty="0"/>
          </a:p>
          <a:p>
            <a:pPr lvl="0"/>
            <a:r>
              <a:rPr lang="en-US" altLang="zh-TW" sz="2000" dirty="0"/>
              <a:t>X. Yu, T. W. </a:t>
            </a:r>
            <a:r>
              <a:rPr lang="en-US" altLang="zh-TW" sz="2000" dirty="0" err="1"/>
              <a:t>Kuan</a:t>
            </a:r>
            <a:r>
              <a:rPr lang="en-US" altLang="zh-TW" sz="2000" dirty="0"/>
              <a:t>, Y. Zhang, and T. Yan, "YOLO v5 for SDSB Distant Tiny Object Detection,"</a:t>
            </a:r>
            <a:r>
              <a:rPr lang="en-US" altLang="zh-TW" sz="2000" i="1" dirty="0"/>
              <a:t> Proceedings of</a:t>
            </a:r>
            <a:r>
              <a:rPr lang="en-US" altLang="zh-TW" sz="2000" dirty="0"/>
              <a:t> </a:t>
            </a:r>
            <a:r>
              <a:rPr lang="en-US" altLang="zh-TW" sz="2000" i="1" dirty="0"/>
              <a:t>International Conference on Orange Technology, </a:t>
            </a:r>
            <a:r>
              <a:rPr lang="en-US" altLang="zh-TW" sz="2000" dirty="0"/>
              <a:t>Shanghai, China, vol. 10, pp. 1-4, 2022.</a:t>
            </a:r>
            <a:endParaRPr lang="zh-TW" altLang="zh-TW" sz="2000" dirty="0"/>
          </a:p>
          <a:p>
            <a:pPr lvl="0"/>
            <a:r>
              <a:rPr lang="en-US" altLang="zh-TW" sz="2000" dirty="0"/>
              <a:t>K. P. Zhang, Z. P. Zhang, Z. F. Li, and Y. </a:t>
            </a:r>
            <a:r>
              <a:rPr lang="en-US" altLang="zh-TW" sz="2000" dirty="0" err="1"/>
              <a:t>Qiao</a:t>
            </a:r>
            <a:r>
              <a:rPr lang="en-US" altLang="zh-TW" sz="2000" dirty="0"/>
              <a:t>, "Joint Face Detection and Alignment Using Multitask Cascaded Convolutional Networks," </a:t>
            </a:r>
            <a:r>
              <a:rPr lang="en-US" altLang="zh-TW" sz="2000" i="1" dirty="0"/>
              <a:t>Proceedings of IEEE Signal Processing Letters, </a:t>
            </a:r>
            <a:r>
              <a:rPr lang="en-US" altLang="zh-TW" sz="2000" dirty="0"/>
              <a:t>vol. 23, no. 10, pp. 1499-1503, 2016.</a:t>
            </a:r>
            <a:endParaRPr lang="zh-TW" altLang="zh-TW" sz="2000" dirty="0"/>
          </a:p>
          <a:p>
            <a:endParaRPr lang="en-US" altLang="zh-TW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128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15016</TotalTime>
  <Words>4519</Words>
  <Application>Microsoft Office PowerPoint</Application>
  <PresentationFormat>宽屏</PresentationFormat>
  <Paragraphs>1270</Paragraphs>
  <Slides>92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92</vt:i4>
      </vt:variant>
    </vt:vector>
  </HeadingPairs>
  <TitlesOfParts>
    <vt:vector size="98" baseType="lpstr">
      <vt:lpstr>微軟正黑體</vt:lpstr>
      <vt:lpstr>新細明體</vt:lpstr>
      <vt:lpstr>Arial</vt:lpstr>
      <vt:lpstr>Calibri</vt:lpstr>
      <vt:lpstr>Times New Roman</vt:lpstr>
      <vt:lpstr>Office 佈景主題</vt:lpstr>
      <vt:lpstr>水閥瑕疵檢測 Water Valve Defect Inspection</vt:lpstr>
      <vt:lpstr>Outline</vt:lpstr>
      <vt:lpstr>Introduction</vt:lpstr>
      <vt:lpstr>Introduction</vt:lpstr>
      <vt:lpstr>Introduction</vt:lpstr>
      <vt:lpstr>Introduction</vt:lpstr>
      <vt:lpstr>Introduction</vt:lpstr>
      <vt:lpstr> </vt:lpstr>
      <vt:lpstr>  </vt:lpstr>
      <vt:lpstr>  </vt:lpstr>
      <vt:lpstr>Process: All Process</vt:lpstr>
      <vt:lpstr>Process: All Process</vt:lpstr>
      <vt:lpstr>Process: GUI</vt:lpstr>
      <vt:lpstr>Process: All Process</vt:lpstr>
      <vt:lpstr>Process: PLC</vt:lpstr>
      <vt:lpstr>Process: All Process</vt:lpstr>
      <vt:lpstr>Process: Data Preprocess by Traditional Algorithm</vt:lpstr>
      <vt:lpstr>Process: Data Preprocess by Traditional Algorithm</vt:lpstr>
      <vt:lpstr>Gaussian Blur</vt:lpstr>
      <vt:lpstr>Process: Data Preprocess by Traditional Algorithm</vt:lpstr>
      <vt:lpstr>Threshold</vt:lpstr>
      <vt:lpstr>Process: Data Preprocess by Traditional Algorithm</vt:lpstr>
      <vt:lpstr>Ellipse</vt:lpstr>
      <vt:lpstr>Process: Data Preprocess by Traditional Algorithm</vt:lpstr>
      <vt:lpstr>Erode</vt:lpstr>
      <vt:lpstr>Process: Data Preprocess by Traditional Algorithm</vt:lpstr>
      <vt:lpstr>Dilate</vt:lpstr>
      <vt:lpstr>Process: Data Preprocess by Traditional Algorithm</vt:lpstr>
      <vt:lpstr>Rotate and Rectangle</vt:lpstr>
      <vt:lpstr>Process: Data Preprocess by Traditional Algorithm</vt:lpstr>
      <vt:lpstr>Rotate Original Image</vt:lpstr>
      <vt:lpstr>Process: Data Preprocess by Traditional Algorithm</vt:lpstr>
      <vt:lpstr>Crop</vt:lpstr>
      <vt:lpstr>Why Need to Double Rotate</vt:lpstr>
      <vt:lpstr>Process: Data Preprocess by Traditional Algorithm</vt:lpstr>
      <vt:lpstr>Background Removal</vt:lpstr>
      <vt:lpstr>Process: Data Preprocess by Traditional Algorithm</vt:lpstr>
      <vt:lpstr>Uniform Image Height Greater than Width</vt:lpstr>
      <vt:lpstr>Process: Data Preprocess by Traditional Algorithm</vt:lpstr>
      <vt:lpstr>Decide if no Lapping</vt:lpstr>
      <vt:lpstr>Process: Data Preprocess by Traditional Algorithm</vt:lpstr>
      <vt:lpstr>Image Enhancement</vt:lpstr>
      <vt:lpstr>Image Enhancement</vt:lpstr>
      <vt:lpstr>Process: Data Preprocess by Traditional Algorithm</vt:lpstr>
      <vt:lpstr>Check if Reverse (140C)</vt:lpstr>
      <vt:lpstr>Check if Reverse (140N)</vt:lpstr>
      <vt:lpstr>Check if Reverse (D69M)</vt:lpstr>
      <vt:lpstr>Check if Reverse (P35F)</vt:lpstr>
      <vt:lpstr>Process: AI Part</vt:lpstr>
      <vt:lpstr>Process: AI Part</vt:lpstr>
      <vt:lpstr>Process: AI Part Anomalib</vt:lpstr>
      <vt:lpstr>Process: AI Part Anomalib</vt:lpstr>
      <vt:lpstr>Process: AI Part Anomalib</vt:lpstr>
      <vt:lpstr>Process: AI Part Anomalib</vt:lpstr>
      <vt:lpstr>Process: AI Part Anomalib</vt:lpstr>
      <vt:lpstr>Process: AI Part Anomalib</vt:lpstr>
      <vt:lpstr>Process: AI Part Anomalib</vt:lpstr>
      <vt:lpstr>Process: AI Part Anomalib</vt:lpstr>
      <vt:lpstr>Process: AI Part Anomalib</vt:lpstr>
      <vt:lpstr>Process: AI Part</vt:lpstr>
      <vt:lpstr>HSV</vt:lpstr>
      <vt:lpstr>HSV</vt:lpstr>
      <vt:lpstr>Process: AI Part</vt:lpstr>
      <vt:lpstr>Process: AI Part</vt:lpstr>
      <vt:lpstr>Process: AI Part YOLO</vt:lpstr>
      <vt:lpstr>Process: AI Part YOLO</vt:lpstr>
      <vt:lpstr>PowerPoint 演示文稿</vt:lpstr>
      <vt:lpstr>Process: AI Part YOLO</vt:lpstr>
      <vt:lpstr>Process: AI Part YOLO</vt:lpstr>
      <vt:lpstr>Process: AI Part YOLO</vt:lpstr>
      <vt:lpstr>Process: AI Part YOLO</vt:lpstr>
      <vt:lpstr>Problem and Solution (140N)</vt:lpstr>
      <vt:lpstr>Problem and Solution (140N)</vt:lpstr>
      <vt:lpstr>Problem and Solution (140N)</vt:lpstr>
      <vt:lpstr>Problem and Solution (140C)</vt:lpstr>
      <vt:lpstr>Problem and Solution (140C)</vt:lpstr>
      <vt:lpstr>Problem and Solution (M38N)</vt:lpstr>
      <vt:lpstr>Problem and Solution (D69M)</vt:lpstr>
      <vt:lpstr>Problem and Solution (D69M)</vt:lpstr>
      <vt:lpstr>Problem and Solution (M89F)</vt:lpstr>
      <vt:lpstr>Problem and Solution  Why YOLO and Anomalib?</vt:lpstr>
      <vt:lpstr>Anomalib Finds Chipping; YOLO Finds Spot</vt:lpstr>
      <vt:lpstr>GUI Function</vt:lpstr>
      <vt:lpstr>GUI</vt:lpstr>
      <vt:lpstr>Inspect Speed</vt:lpstr>
      <vt:lpstr>Results</vt:lpstr>
      <vt:lpstr>Problem</vt:lpstr>
      <vt:lpstr>Conclusion</vt:lpstr>
      <vt:lpstr>References</vt:lpstr>
      <vt:lpstr>References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水閥瑕疵檢測 Water Valve Defect Inspection</dc:title>
  <dc:creator>Chernger</dc:creator>
  <cp:lastModifiedBy>凌宇帆</cp:lastModifiedBy>
  <cp:revision>177</cp:revision>
  <dcterms:created xsi:type="dcterms:W3CDTF">2022-12-20T02:30:39Z</dcterms:created>
  <dcterms:modified xsi:type="dcterms:W3CDTF">2023-10-15T17:04:50Z</dcterms:modified>
</cp:coreProperties>
</file>